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74" r:id="rId8"/>
    <p:sldId id="262" r:id="rId9"/>
    <p:sldId id="273" r:id="rId10"/>
    <p:sldId id="269" r:id="rId11"/>
    <p:sldId id="264" r:id="rId12"/>
    <p:sldId id="265" r:id="rId13"/>
    <p:sldId id="276" r:id="rId14"/>
    <p:sldId id="266" r:id="rId15"/>
    <p:sldId id="275" r:id="rId16"/>
    <p:sldId id="267" r:id="rId17"/>
    <p:sldId id="268" r:id="rId18"/>
    <p:sldId id="277" r:id="rId19"/>
    <p:sldId id="270" r:id="rId20"/>
    <p:sldId id="272" r:id="rId21"/>
    <p:sldId id="271" r:id="rId22"/>
    <p:sldId id="278" r:id="rId23"/>
    <p:sldId id="26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B10C05-4268-4763-88AC-09ADE2668BD2}" type="doc">
      <dgm:prSet loTypeId="urn:microsoft.com/office/officeart/2005/8/layout/cycle5" loCatId="cycle" qsTypeId="urn:microsoft.com/office/officeart/2005/8/quickstyle/simple1" qsCatId="simple" csTypeId="urn:microsoft.com/office/officeart/2005/8/colors/accent0_1" csCatId="mainScheme" phldr="1"/>
      <dgm:spPr/>
      <dgm:t>
        <a:bodyPr/>
        <a:lstStyle/>
        <a:p>
          <a:endParaRPr lang="en-US"/>
        </a:p>
      </dgm:t>
    </dgm:pt>
    <dgm:pt modelId="{13995EA1-B282-485A-98C5-1FFC5DDEAB83}">
      <dgm:prSet phldrT="[Text]"/>
      <dgm:spPr/>
      <dgm:t>
        <a:bodyPr/>
        <a:lstStyle/>
        <a:p>
          <a:r>
            <a:rPr lang="en-US"/>
            <a:t>Capture the image form Stream</a:t>
          </a:r>
        </a:p>
      </dgm:t>
    </dgm:pt>
    <dgm:pt modelId="{B056E70A-637B-44EC-97A6-3AC7A18C20CE}" type="parTrans" cxnId="{B7E16814-5045-42B8-B52B-EDB7118AD41A}">
      <dgm:prSet/>
      <dgm:spPr/>
      <dgm:t>
        <a:bodyPr/>
        <a:lstStyle/>
        <a:p>
          <a:endParaRPr lang="en-US"/>
        </a:p>
      </dgm:t>
    </dgm:pt>
    <dgm:pt modelId="{03C23E6F-349A-42E3-AB9A-AA67B6B4D173}" type="sibTrans" cxnId="{B7E16814-5045-42B8-B52B-EDB7118AD41A}">
      <dgm:prSet/>
      <dgm:spPr/>
      <dgm:t>
        <a:bodyPr/>
        <a:lstStyle/>
        <a:p>
          <a:endParaRPr lang="en-US"/>
        </a:p>
      </dgm:t>
    </dgm:pt>
    <dgm:pt modelId="{50A26E74-11E4-4256-98AB-44342352AA0E}">
      <dgm:prSet phldrT="[Text]"/>
      <dgm:spPr/>
      <dgm:t>
        <a:bodyPr/>
        <a:lstStyle/>
        <a:p>
          <a:r>
            <a:rPr lang="en-US"/>
            <a:t>Convert it to Grayscale</a:t>
          </a:r>
        </a:p>
      </dgm:t>
    </dgm:pt>
    <dgm:pt modelId="{3480981D-C7C6-4131-8C56-DDDD3F2675F5}" type="parTrans" cxnId="{D949C744-E378-4D5C-A2AE-6E4D893606DB}">
      <dgm:prSet/>
      <dgm:spPr/>
      <dgm:t>
        <a:bodyPr/>
        <a:lstStyle/>
        <a:p>
          <a:endParaRPr lang="en-US"/>
        </a:p>
      </dgm:t>
    </dgm:pt>
    <dgm:pt modelId="{27AA874A-562A-49C9-89C9-18D633749149}" type="sibTrans" cxnId="{D949C744-E378-4D5C-A2AE-6E4D893606DB}">
      <dgm:prSet/>
      <dgm:spPr/>
      <dgm:t>
        <a:bodyPr/>
        <a:lstStyle/>
        <a:p>
          <a:endParaRPr lang="en-US"/>
        </a:p>
      </dgm:t>
    </dgm:pt>
    <dgm:pt modelId="{EE7E67E0-5B26-4E9F-86A5-6C840C9124A7}">
      <dgm:prSet phldrT="[Text]"/>
      <dgm:spPr/>
      <dgm:t>
        <a:bodyPr/>
        <a:lstStyle/>
        <a:p>
          <a:r>
            <a:rPr lang="en-US"/>
            <a:t>Canny Edge Detection</a:t>
          </a:r>
        </a:p>
      </dgm:t>
    </dgm:pt>
    <dgm:pt modelId="{8A1E5199-90B7-4355-83D4-7EE90CEDD56F}" type="parTrans" cxnId="{4F1BB1D3-B4A4-477F-B34A-59D612D1A903}">
      <dgm:prSet/>
      <dgm:spPr/>
      <dgm:t>
        <a:bodyPr/>
        <a:lstStyle/>
        <a:p>
          <a:endParaRPr lang="en-US"/>
        </a:p>
      </dgm:t>
    </dgm:pt>
    <dgm:pt modelId="{DC2015AF-3448-43B3-99E7-EF2440ED72DC}" type="sibTrans" cxnId="{4F1BB1D3-B4A4-477F-B34A-59D612D1A903}">
      <dgm:prSet/>
      <dgm:spPr/>
      <dgm:t>
        <a:bodyPr/>
        <a:lstStyle/>
        <a:p>
          <a:endParaRPr lang="en-US"/>
        </a:p>
      </dgm:t>
    </dgm:pt>
    <dgm:pt modelId="{4BA3060D-2324-440F-B90B-13ABF5A9F9CF}">
      <dgm:prSet phldrT="[Text]"/>
      <dgm:spPr/>
      <dgm:t>
        <a:bodyPr/>
        <a:lstStyle/>
        <a:p>
          <a:r>
            <a:rPr lang="en-US"/>
            <a:t>Apply 5x5 Gaussian Blur</a:t>
          </a:r>
        </a:p>
      </dgm:t>
    </dgm:pt>
    <dgm:pt modelId="{B829808B-EF60-4EAF-979F-BE102C364839}" type="parTrans" cxnId="{C3AFE046-7767-4C0B-869B-7ADEE90B4AC5}">
      <dgm:prSet/>
      <dgm:spPr/>
      <dgm:t>
        <a:bodyPr/>
        <a:lstStyle/>
        <a:p>
          <a:endParaRPr lang="en-US"/>
        </a:p>
      </dgm:t>
    </dgm:pt>
    <dgm:pt modelId="{56E4BAF2-15CF-4B6C-A044-79EDB6D66DC9}" type="sibTrans" cxnId="{C3AFE046-7767-4C0B-869B-7ADEE90B4AC5}">
      <dgm:prSet/>
      <dgm:spPr/>
      <dgm:t>
        <a:bodyPr/>
        <a:lstStyle/>
        <a:p>
          <a:endParaRPr lang="en-US"/>
        </a:p>
      </dgm:t>
    </dgm:pt>
    <dgm:pt modelId="{D82D8CA7-A1F9-4B20-9353-CC71152C7251}">
      <dgm:prSet phldrT="[Text]"/>
      <dgm:spPr/>
      <dgm:t>
        <a:bodyPr/>
        <a:lstStyle/>
        <a:p>
          <a:r>
            <a:rPr lang="en-US"/>
            <a:t>Crop out Region Of Interest</a:t>
          </a:r>
        </a:p>
      </dgm:t>
    </dgm:pt>
    <dgm:pt modelId="{8B1BAC12-4A7C-46D9-8B7F-450CE3275779}" type="parTrans" cxnId="{73BADC41-E602-46EE-8667-9955A81771FC}">
      <dgm:prSet/>
      <dgm:spPr/>
      <dgm:t>
        <a:bodyPr/>
        <a:lstStyle/>
        <a:p>
          <a:endParaRPr lang="en-US"/>
        </a:p>
      </dgm:t>
    </dgm:pt>
    <dgm:pt modelId="{728487FB-8880-4F7E-B30F-8C9E1946D892}" type="sibTrans" cxnId="{73BADC41-E602-46EE-8667-9955A81771FC}">
      <dgm:prSet/>
      <dgm:spPr/>
      <dgm:t>
        <a:bodyPr/>
        <a:lstStyle/>
        <a:p>
          <a:endParaRPr lang="en-US"/>
        </a:p>
      </dgm:t>
    </dgm:pt>
    <dgm:pt modelId="{2CFE6643-2DC0-482D-B09A-6C8B062FEFD6}">
      <dgm:prSet phldrT="[Text]"/>
      <dgm:spPr/>
      <dgm:t>
        <a:bodyPr/>
        <a:lstStyle/>
        <a:p>
          <a:r>
            <a:rPr lang="en-US"/>
            <a:t>Lane detection by HoughLine Transform </a:t>
          </a:r>
        </a:p>
      </dgm:t>
    </dgm:pt>
    <dgm:pt modelId="{6A50DD8E-BEFC-4EB9-BD67-8C07536A5BB1}" type="parTrans" cxnId="{6F067A90-BFAF-4CE4-9612-8502F5BB5842}">
      <dgm:prSet/>
      <dgm:spPr/>
      <dgm:t>
        <a:bodyPr/>
        <a:lstStyle/>
        <a:p>
          <a:endParaRPr lang="en-US"/>
        </a:p>
      </dgm:t>
    </dgm:pt>
    <dgm:pt modelId="{D77F9E9E-0551-492D-A866-4AC693966B2D}" type="sibTrans" cxnId="{6F067A90-BFAF-4CE4-9612-8502F5BB5842}">
      <dgm:prSet/>
      <dgm:spPr/>
      <dgm:t>
        <a:bodyPr/>
        <a:lstStyle/>
        <a:p>
          <a:endParaRPr lang="en-US"/>
        </a:p>
      </dgm:t>
    </dgm:pt>
    <dgm:pt modelId="{A34E97C5-8BD7-417A-8AE7-6122675A9A5E}">
      <dgm:prSet/>
      <dgm:spPr/>
      <dgm:t>
        <a:bodyPr/>
        <a:lstStyle/>
        <a:p>
          <a:r>
            <a:rPr lang="en-US"/>
            <a:t>Calculate and output the slope of lanes</a:t>
          </a:r>
        </a:p>
      </dgm:t>
    </dgm:pt>
    <dgm:pt modelId="{91871A73-22BB-4BF9-9995-3FFB081E9EB0}" type="parTrans" cxnId="{CE0CA534-04B8-4C9C-BF93-D9C9AA43A13B}">
      <dgm:prSet/>
      <dgm:spPr/>
      <dgm:t>
        <a:bodyPr/>
        <a:lstStyle/>
        <a:p>
          <a:endParaRPr lang="en-US"/>
        </a:p>
      </dgm:t>
    </dgm:pt>
    <dgm:pt modelId="{61849CBD-F188-4215-AA73-08F413A9C91B}" type="sibTrans" cxnId="{CE0CA534-04B8-4C9C-BF93-D9C9AA43A13B}">
      <dgm:prSet/>
      <dgm:spPr/>
      <dgm:t>
        <a:bodyPr/>
        <a:lstStyle/>
        <a:p>
          <a:endParaRPr lang="en-US"/>
        </a:p>
      </dgm:t>
    </dgm:pt>
    <dgm:pt modelId="{D7785018-8902-4039-9DED-A28F4EBFCC39}" type="pres">
      <dgm:prSet presAssocID="{01B10C05-4268-4763-88AC-09ADE2668BD2}" presName="cycle" presStyleCnt="0">
        <dgm:presLayoutVars>
          <dgm:dir/>
          <dgm:resizeHandles val="exact"/>
        </dgm:presLayoutVars>
      </dgm:prSet>
      <dgm:spPr/>
    </dgm:pt>
    <dgm:pt modelId="{16B5D4B7-0D75-4845-B50F-30E5993F22E0}" type="pres">
      <dgm:prSet presAssocID="{13995EA1-B282-485A-98C5-1FFC5DDEAB83}" presName="node" presStyleLbl="node1" presStyleIdx="0" presStyleCnt="7" custRadScaleRad="100020" custRadScaleInc="6673">
        <dgm:presLayoutVars>
          <dgm:bulletEnabled val="1"/>
        </dgm:presLayoutVars>
      </dgm:prSet>
      <dgm:spPr/>
    </dgm:pt>
    <dgm:pt modelId="{49B3F1BB-844C-40F1-A8D4-AC80C95FD951}" type="pres">
      <dgm:prSet presAssocID="{13995EA1-B282-485A-98C5-1FFC5DDEAB83}" presName="spNode" presStyleCnt="0"/>
      <dgm:spPr/>
    </dgm:pt>
    <dgm:pt modelId="{4BE63270-804D-4935-8A89-4E1CB0309F64}" type="pres">
      <dgm:prSet presAssocID="{03C23E6F-349A-42E3-AB9A-AA67B6B4D173}" presName="sibTrans" presStyleLbl="sibTrans1D1" presStyleIdx="0" presStyleCnt="7"/>
      <dgm:spPr/>
    </dgm:pt>
    <dgm:pt modelId="{61E8CE8F-BAAB-4ECA-8494-682FA46B841C}" type="pres">
      <dgm:prSet presAssocID="{50A26E74-11E4-4256-98AB-44342352AA0E}" presName="node" presStyleLbl="node1" presStyleIdx="1" presStyleCnt="7">
        <dgm:presLayoutVars>
          <dgm:bulletEnabled val="1"/>
        </dgm:presLayoutVars>
      </dgm:prSet>
      <dgm:spPr/>
    </dgm:pt>
    <dgm:pt modelId="{C102A390-EF02-4E04-96E9-0EF07DAB037A}" type="pres">
      <dgm:prSet presAssocID="{50A26E74-11E4-4256-98AB-44342352AA0E}" presName="spNode" presStyleCnt="0"/>
      <dgm:spPr/>
    </dgm:pt>
    <dgm:pt modelId="{26D667BE-0977-4D3E-B947-89962FA48DA6}" type="pres">
      <dgm:prSet presAssocID="{27AA874A-562A-49C9-89C9-18D633749149}" presName="sibTrans" presStyleLbl="sibTrans1D1" presStyleIdx="1" presStyleCnt="7"/>
      <dgm:spPr/>
    </dgm:pt>
    <dgm:pt modelId="{82B2A392-5215-44B5-9758-8C1F57EC6447}" type="pres">
      <dgm:prSet presAssocID="{EE7E67E0-5B26-4E9F-86A5-6C840C9124A7}" presName="node" presStyleLbl="node1" presStyleIdx="2" presStyleCnt="7">
        <dgm:presLayoutVars>
          <dgm:bulletEnabled val="1"/>
        </dgm:presLayoutVars>
      </dgm:prSet>
      <dgm:spPr/>
    </dgm:pt>
    <dgm:pt modelId="{69616F01-C63F-4E22-8FA8-C1DA6458A5FF}" type="pres">
      <dgm:prSet presAssocID="{EE7E67E0-5B26-4E9F-86A5-6C840C9124A7}" presName="spNode" presStyleCnt="0"/>
      <dgm:spPr/>
    </dgm:pt>
    <dgm:pt modelId="{E49D7333-D269-4F91-817A-E28B96E5190E}" type="pres">
      <dgm:prSet presAssocID="{DC2015AF-3448-43B3-99E7-EF2440ED72DC}" presName="sibTrans" presStyleLbl="sibTrans1D1" presStyleIdx="2" presStyleCnt="7"/>
      <dgm:spPr/>
    </dgm:pt>
    <dgm:pt modelId="{6A5DA54F-AA5C-4A80-ACA8-CFB05DDAA73A}" type="pres">
      <dgm:prSet presAssocID="{4BA3060D-2324-440F-B90B-13ABF5A9F9CF}" presName="node" presStyleLbl="node1" presStyleIdx="3" presStyleCnt="7">
        <dgm:presLayoutVars>
          <dgm:bulletEnabled val="1"/>
        </dgm:presLayoutVars>
      </dgm:prSet>
      <dgm:spPr/>
    </dgm:pt>
    <dgm:pt modelId="{7BB64860-DE8A-4E2E-9286-9FC600F58967}" type="pres">
      <dgm:prSet presAssocID="{4BA3060D-2324-440F-B90B-13ABF5A9F9CF}" presName="spNode" presStyleCnt="0"/>
      <dgm:spPr/>
    </dgm:pt>
    <dgm:pt modelId="{F362CB40-2348-4AD5-B7CB-4A49E28F01D6}" type="pres">
      <dgm:prSet presAssocID="{56E4BAF2-15CF-4B6C-A044-79EDB6D66DC9}" presName="sibTrans" presStyleLbl="sibTrans1D1" presStyleIdx="3" presStyleCnt="7"/>
      <dgm:spPr/>
    </dgm:pt>
    <dgm:pt modelId="{94AB626E-FB53-4DEF-A616-6A854DCC62DB}" type="pres">
      <dgm:prSet presAssocID="{D82D8CA7-A1F9-4B20-9353-CC71152C7251}" presName="node" presStyleLbl="node1" presStyleIdx="4" presStyleCnt="7">
        <dgm:presLayoutVars>
          <dgm:bulletEnabled val="1"/>
        </dgm:presLayoutVars>
      </dgm:prSet>
      <dgm:spPr/>
    </dgm:pt>
    <dgm:pt modelId="{EE054ECE-D20F-4234-B2F8-36805C938C4E}" type="pres">
      <dgm:prSet presAssocID="{D82D8CA7-A1F9-4B20-9353-CC71152C7251}" presName="spNode" presStyleCnt="0"/>
      <dgm:spPr/>
    </dgm:pt>
    <dgm:pt modelId="{4D902103-9F8D-4891-8D17-1AAED7C647CA}" type="pres">
      <dgm:prSet presAssocID="{728487FB-8880-4F7E-B30F-8C9E1946D892}" presName="sibTrans" presStyleLbl="sibTrans1D1" presStyleIdx="4" presStyleCnt="7"/>
      <dgm:spPr/>
    </dgm:pt>
    <dgm:pt modelId="{1E60EEF8-7ADC-4E8B-9423-1041FA9B85AF}" type="pres">
      <dgm:prSet presAssocID="{2CFE6643-2DC0-482D-B09A-6C8B062FEFD6}" presName="node" presStyleLbl="node1" presStyleIdx="5" presStyleCnt="7">
        <dgm:presLayoutVars>
          <dgm:bulletEnabled val="1"/>
        </dgm:presLayoutVars>
      </dgm:prSet>
      <dgm:spPr/>
    </dgm:pt>
    <dgm:pt modelId="{C85E03F3-CD2C-43B7-BFA4-D725B0FB4454}" type="pres">
      <dgm:prSet presAssocID="{2CFE6643-2DC0-482D-B09A-6C8B062FEFD6}" presName="spNode" presStyleCnt="0"/>
      <dgm:spPr/>
    </dgm:pt>
    <dgm:pt modelId="{60B938D3-D538-4ADB-A44E-2FA7CC136489}" type="pres">
      <dgm:prSet presAssocID="{D77F9E9E-0551-492D-A866-4AC693966B2D}" presName="sibTrans" presStyleLbl="sibTrans1D1" presStyleIdx="5" presStyleCnt="7"/>
      <dgm:spPr/>
    </dgm:pt>
    <dgm:pt modelId="{5700C421-8E61-485D-9CC6-4909E29CCF30}" type="pres">
      <dgm:prSet presAssocID="{A34E97C5-8BD7-417A-8AE7-6122675A9A5E}" presName="node" presStyleLbl="node1" presStyleIdx="6" presStyleCnt="7">
        <dgm:presLayoutVars>
          <dgm:bulletEnabled val="1"/>
        </dgm:presLayoutVars>
      </dgm:prSet>
      <dgm:spPr/>
    </dgm:pt>
    <dgm:pt modelId="{8F71265B-1360-4A39-96EA-AB72108AA350}" type="pres">
      <dgm:prSet presAssocID="{A34E97C5-8BD7-417A-8AE7-6122675A9A5E}" presName="spNode" presStyleCnt="0"/>
      <dgm:spPr/>
    </dgm:pt>
    <dgm:pt modelId="{EE516829-8889-4112-92EC-FF2A496E5234}" type="pres">
      <dgm:prSet presAssocID="{61849CBD-F188-4215-AA73-08F413A9C91B}" presName="sibTrans" presStyleLbl="sibTrans1D1" presStyleIdx="6" presStyleCnt="7"/>
      <dgm:spPr/>
    </dgm:pt>
  </dgm:ptLst>
  <dgm:cxnLst>
    <dgm:cxn modelId="{7B5A0E0D-0CA4-413B-B51C-5B0F6A8B1226}" type="presOf" srcId="{03C23E6F-349A-42E3-AB9A-AA67B6B4D173}" destId="{4BE63270-804D-4935-8A89-4E1CB0309F64}" srcOrd="0" destOrd="0" presId="urn:microsoft.com/office/officeart/2005/8/layout/cycle5"/>
    <dgm:cxn modelId="{B7E16814-5045-42B8-B52B-EDB7118AD41A}" srcId="{01B10C05-4268-4763-88AC-09ADE2668BD2}" destId="{13995EA1-B282-485A-98C5-1FFC5DDEAB83}" srcOrd="0" destOrd="0" parTransId="{B056E70A-637B-44EC-97A6-3AC7A18C20CE}" sibTransId="{03C23E6F-349A-42E3-AB9A-AA67B6B4D173}"/>
    <dgm:cxn modelId="{CE0CA534-04B8-4C9C-BF93-D9C9AA43A13B}" srcId="{01B10C05-4268-4763-88AC-09ADE2668BD2}" destId="{A34E97C5-8BD7-417A-8AE7-6122675A9A5E}" srcOrd="6" destOrd="0" parTransId="{91871A73-22BB-4BF9-9995-3FFB081E9EB0}" sibTransId="{61849CBD-F188-4215-AA73-08F413A9C91B}"/>
    <dgm:cxn modelId="{73BADC41-E602-46EE-8667-9955A81771FC}" srcId="{01B10C05-4268-4763-88AC-09ADE2668BD2}" destId="{D82D8CA7-A1F9-4B20-9353-CC71152C7251}" srcOrd="4" destOrd="0" parTransId="{8B1BAC12-4A7C-46D9-8B7F-450CE3275779}" sibTransId="{728487FB-8880-4F7E-B30F-8C9E1946D892}"/>
    <dgm:cxn modelId="{D949C744-E378-4D5C-A2AE-6E4D893606DB}" srcId="{01B10C05-4268-4763-88AC-09ADE2668BD2}" destId="{50A26E74-11E4-4256-98AB-44342352AA0E}" srcOrd="1" destOrd="0" parTransId="{3480981D-C7C6-4131-8C56-DDDD3F2675F5}" sibTransId="{27AA874A-562A-49C9-89C9-18D633749149}"/>
    <dgm:cxn modelId="{90D59146-ACDA-43AE-96EB-5E074DD034D8}" type="presOf" srcId="{56E4BAF2-15CF-4B6C-A044-79EDB6D66DC9}" destId="{F362CB40-2348-4AD5-B7CB-4A49E28F01D6}" srcOrd="0" destOrd="0" presId="urn:microsoft.com/office/officeart/2005/8/layout/cycle5"/>
    <dgm:cxn modelId="{C3AFE046-7767-4C0B-869B-7ADEE90B4AC5}" srcId="{01B10C05-4268-4763-88AC-09ADE2668BD2}" destId="{4BA3060D-2324-440F-B90B-13ABF5A9F9CF}" srcOrd="3" destOrd="0" parTransId="{B829808B-EF60-4EAF-979F-BE102C364839}" sibTransId="{56E4BAF2-15CF-4B6C-A044-79EDB6D66DC9}"/>
    <dgm:cxn modelId="{8709FB6E-772E-46D7-9A3E-4DB8D5A9486D}" type="presOf" srcId="{01B10C05-4268-4763-88AC-09ADE2668BD2}" destId="{D7785018-8902-4039-9DED-A28F4EBFCC39}" srcOrd="0" destOrd="0" presId="urn:microsoft.com/office/officeart/2005/8/layout/cycle5"/>
    <dgm:cxn modelId="{B34D2D74-CCEE-4D35-9412-355478BC2BD0}" type="presOf" srcId="{EE7E67E0-5B26-4E9F-86A5-6C840C9124A7}" destId="{82B2A392-5215-44B5-9758-8C1F57EC6447}" srcOrd="0" destOrd="0" presId="urn:microsoft.com/office/officeart/2005/8/layout/cycle5"/>
    <dgm:cxn modelId="{13239676-A001-403E-95B4-FEBC9E6AD0F0}" type="presOf" srcId="{D77F9E9E-0551-492D-A866-4AC693966B2D}" destId="{60B938D3-D538-4ADB-A44E-2FA7CC136489}" srcOrd="0" destOrd="0" presId="urn:microsoft.com/office/officeart/2005/8/layout/cycle5"/>
    <dgm:cxn modelId="{8FDAA686-EF06-4839-B311-BC6D49B6ADFA}" type="presOf" srcId="{4BA3060D-2324-440F-B90B-13ABF5A9F9CF}" destId="{6A5DA54F-AA5C-4A80-ACA8-CFB05DDAA73A}" srcOrd="0" destOrd="0" presId="urn:microsoft.com/office/officeart/2005/8/layout/cycle5"/>
    <dgm:cxn modelId="{2EFBBB8D-ECBB-49F3-8BC6-8985BCB1EAA3}" type="presOf" srcId="{DC2015AF-3448-43B3-99E7-EF2440ED72DC}" destId="{E49D7333-D269-4F91-817A-E28B96E5190E}" srcOrd="0" destOrd="0" presId="urn:microsoft.com/office/officeart/2005/8/layout/cycle5"/>
    <dgm:cxn modelId="{6F067A90-BFAF-4CE4-9612-8502F5BB5842}" srcId="{01B10C05-4268-4763-88AC-09ADE2668BD2}" destId="{2CFE6643-2DC0-482D-B09A-6C8B062FEFD6}" srcOrd="5" destOrd="0" parTransId="{6A50DD8E-BEFC-4EB9-BD67-8C07536A5BB1}" sibTransId="{D77F9E9E-0551-492D-A866-4AC693966B2D}"/>
    <dgm:cxn modelId="{CD646C96-EFC6-4CE3-A733-D1439EEEEF2A}" type="presOf" srcId="{A34E97C5-8BD7-417A-8AE7-6122675A9A5E}" destId="{5700C421-8E61-485D-9CC6-4909E29CCF30}" srcOrd="0" destOrd="0" presId="urn:microsoft.com/office/officeart/2005/8/layout/cycle5"/>
    <dgm:cxn modelId="{DB3A1BBA-5B78-4316-BD9B-E65B0F4719BC}" type="presOf" srcId="{13995EA1-B282-485A-98C5-1FFC5DDEAB83}" destId="{16B5D4B7-0D75-4845-B50F-30E5993F22E0}" srcOrd="0" destOrd="0" presId="urn:microsoft.com/office/officeart/2005/8/layout/cycle5"/>
    <dgm:cxn modelId="{BC355ACB-DAC6-4A2C-9698-2157843AFFE9}" type="presOf" srcId="{27AA874A-562A-49C9-89C9-18D633749149}" destId="{26D667BE-0977-4D3E-B947-89962FA48DA6}" srcOrd="0" destOrd="0" presId="urn:microsoft.com/office/officeart/2005/8/layout/cycle5"/>
    <dgm:cxn modelId="{95BF82D3-AB37-4DA5-A7D5-BA1D43978BAD}" type="presOf" srcId="{61849CBD-F188-4215-AA73-08F413A9C91B}" destId="{EE516829-8889-4112-92EC-FF2A496E5234}" srcOrd="0" destOrd="0" presId="urn:microsoft.com/office/officeart/2005/8/layout/cycle5"/>
    <dgm:cxn modelId="{4F1BB1D3-B4A4-477F-B34A-59D612D1A903}" srcId="{01B10C05-4268-4763-88AC-09ADE2668BD2}" destId="{EE7E67E0-5B26-4E9F-86A5-6C840C9124A7}" srcOrd="2" destOrd="0" parTransId="{8A1E5199-90B7-4355-83D4-7EE90CEDD56F}" sibTransId="{DC2015AF-3448-43B3-99E7-EF2440ED72DC}"/>
    <dgm:cxn modelId="{96EAAEDE-1E82-48B0-A6E4-1AFF9352AA8B}" type="presOf" srcId="{D82D8CA7-A1F9-4B20-9353-CC71152C7251}" destId="{94AB626E-FB53-4DEF-A616-6A854DCC62DB}" srcOrd="0" destOrd="0" presId="urn:microsoft.com/office/officeart/2005/8/layout/cycle5"/>
    <dgm:cxn modelId="{FC2A5EDF-9627-4153-8FC2-CDB9F3FF489F}" type="presOf" srcId="{50A26E74-11E4-4256-98AB-44342352AA0E}" destId="{61E8CE8F-BAAB-4ECA-8494-682FA46B841C}" srcOrd="0" destOrd="0" presId="urn:microsoft.com/office/officeart/2005/8/layout/cycle5"/>
    <dgm:cxn modelId="{D23208F3-381D-4D17-88E9-84BF6CBE6788}" type="presOf" srcId="{728487FB-8880-4F7E-B30F-8C9E1946D892}" destId="{4D902103-9F8D-4891-8D17-1AAED7C647CA}" srcOrd="0" destOrd="0" presId="urn:microsoft.com/office/officeart/2005/8/layout/cycle5"/>
    <dgm:cxn modelId="{EA12D4FB-91AB-4943-B593-EE7D4DF1DBD3}" type="presOf" srcId="{2CFE6643-2DC0-482D-B09A-6C8B062FEFD6}" destId="{1E60EEF8-7ADC-4E8B-9423-1041FA9B85AF}" srcOrd="0" destOrd="0" presId="urn:microsoft.com/office/officeart/2005/8/layout/cycle5"/>
    <dgm:cxn modelId="{C0CF8A1C-EC03-4C96-A995-AB58F769C842}" type="presParOf" srcId="{D7785018-8902-4039-9DED-A28F4EBFCC39}" destId="{16B5D4B7-0D75-4845-B50F-30E5993F22E0}" srcOrd="0" destOrd="0" presId="urn:microsoft.com/office/officeart/2005/8/layout/cycle5"/>
    <dgm:cxn modelId="{E5AE7A70-928A-4951-B6A9-7143F2268D8A}" type="presParOf" srcId="{D7785018-8902-4039-9DED-A28F4EBFCC39}" destId="{49B3F1BB-844C-40F1-A8D4-AC80C95FD951}" srcOrd="1" destOrd="0" presId="urn:microsoft.com/office/officeart/2005/8/layout/cycle5"/>
    <dgm:cxn modelId="{2537BEFC-631A-4172-AE99-D8CF2DFC4564}" type="presParOf" srcId="{D7785018-8902-4039-9DED-A28F4EBFCC39}" destId="{4BE63270-804D-4935-8A89-4E1CB0309F64}" srcOrd="2" destOrd="0" presId="urn:microsoft.com/office/officeart/2005/8/layout/cycle5"/>
    <dgm:cxn modelId="{45BB1713-1D9A-4828-A692-13FEAA063104}" type="presParOf" srcId="{D7785018-8902-4039-9DED-A28F4EBFCC39}" destId="{61E8CE8F-BAAB-4ECA-8494-682FA46B841C}" srcOrd="3" destOrd="0" presId="urn:microsoft.com/office/officeart/2005/8/layout/cycle5"/>
    <dgm:cxn modelId="{41CF073B-A683-490A-B312-E50778C72B36}" type="presParOf" srcId="{D7785018-8902-4039-9DED-A28F4EBFCC39}" destId="{C102A390-EF02-4E04-96E9-0EF07DAB037A}" srcOrd="4" destOrd="0" presId="urn:microsoft.com/office/officeart/2005/8/layout/cycle5"/>
    <dgm:cxn modelId="{A62CC590-50A9-4C7A-912A-4A5676E7D74F}" type="presParOf" srcId="{D7785018-8902-4039-9DED-A28F4EBFCC39}" destId="{26D667BE-0977-4D3E-B947-89962FA48DA6}" srcOrd="5" destOrd="0" presId="urn:microsoft.com/office/officeart/2005/8/layout/cycle5"/>
    <dgm:cxn modelId="{CB5DAEFB-2A00-4FA5-B282-A0B73C8CD460}" type="presParOf" srcId="{D7785018-8902-4039-9DED-A28F4EBFCC39}" destId="{82B2A392-5215-44B5-9758-8C1F57EC6447}" srcOrd="6" destOrd="0" presId="urn:microsoft.com/office/officeart/2005/8/layout/cycle5"/>
    <dgm:cxn modelId="{891BD001-23AE-47B6-A8B9-5F5E967D86D2}" type="presParOf" srcId="{D7785018-8902-4039-9DED-A28F4EBFCC39}" destId="{69616F01-C63F-4E22-8FA8-C1DA6458A5FF}" srcOrd="7" destOrd="0" presId="urn:microsoft.com/office/officeart/2005/8/layout/cycle5"/>
    <dgm:cxn modelId="{532CBA28-784F-4A84-8FE9-DB92A18BAF1D}" type="presParOf" srcId="{D7785018-8902-4039-9DED-A28F4EBFCC39}" destId="{E49D7333-D269-4F91-817A-E28B96E5190E}" srcOrd="8" destOrd="0" presId="urn:microsoft.com/office/officeart/2005/8/layout/cycle5"/>
    <dgm:cxn modelId="{3F586246-A586-479A-B31F-5CF697A127CE}" type="presParOf" srcId="{D7785018-8902-4039-9DED-A28F4EBFCC39}" destId="{6A5DA54F-AA5C-4A80-ACA8-CFB05DDAA73A}" srcOrd="9" destOrd="0" presId="urn:microsoft.com/office/officeart/2005/8/layout/cycle5"/>
    <dgm:cxn modelId="{6B4603E5-DFED-44D2-9A2A-DCC74B9927E7}" type="presParOf" srcId="{D7785018-8902-4039-9DED-A28F4EBFCC39}" destId="{7BB64860-DE8A-4E2E-9286-9FC600F58967}" srcOrd="10" destOrd="0" presId="urn:microsoft.com/office/officeart/2005/8/layout/cycle5"/>
    <dgm:cxn modelId="{9816B771-8734-4CDE-85A7-E9F4F4E9FBE6}" type="presParOf" srcId="{D7785018-8902-4039-9DED-A28F4EBFCC39}" destId="{F362CB40-2348-4AD5-B7CB-4A49E28F01D6}" srcOrd="11" destOrd="0" presId="urn:microsoft.com/office/officeart/2005/8/layout/cycle5"/>
    <dgm:cxn modelId="{BCC45E3F-2EB4-43D1-B601-34D2E1346C0D}" type="presParOf" srcId="{D7785018-8902-4039-9DED-A28F4EBFCC39}" destId="{94AB626E-FB53-4DEF-A616-6A854DCC62DB}" srcOrd="12" destOrd="0" presId="urn:microsoft.com/office/officeart/2005/8/layout/cycle5"/>
    <dgm:cxn modelId="{BE1A0F71-A465-432A-87AE-8B68E8AEF78D}" type="presParOf" srcId="{D7785018-8902-4039-9DED-A28F4EBFCC39}" destId="{EE054ECE-D20F-4234-B2F8-36805C938C4E}" srcOrd="13" destOrd="0" presId="urn:microsoft.com/office/officeart/2005/8/layout/cycle5"/>
    <dgm:cxn modelId="{B6C20A5A-9C20-4CEA-BC92-25DD2583FAFE}" type="presParOf" srcId="{D7785018-8902-4039-9DED-A28F4EBFCC39}" destId="{4D902103-9F8D-4891-8D17-1AAED7C647CA}" srcOrd="14" destOrd="0" presId="urn:microsoft.com/office/officeart/2005/8/layout/cycle5"/>
    <dgm:cxn modelId="{F6038EFF-52A8-49D5-BE2F-E0330939CC31}" type="presParOf" srcId="{D7785018-8902-4039-9DED-A28F4EBFCC39}" destId="{1E60EEF8-7ADC-4E8B-9423-1041FA9B85AF}" srcOrd="15" destOrd="0" presId="urn:microsoft.com/office/officeart/2005/8/layout/cycle5"/>
    <dgm:cxn modelId="{55084E0D-9300-4065-8892-22BAF61E129C}" type="presParOf" srcId="{D7785018-8902-4039-9DED-A28F4EBFCC39}" destId="{C85E03F3-CD2C-43B7-BFA4-D725B0FB4454}" srcOrd="16" destOrd="0" presId="urn:microsoft.com/office/officeart/2005/8/layout/cycle5"/>
    <dgm:cxn modelId="{4556717F-5DAB-4B23-A359-71D654C84966}" type="presParOf" srcId="{D7785018-8902-4039-9DED-A28F4EBFCC39}" destId="{60B938D3-D538-4ADB-A44E-2FA7CC136489}" srcOrd="17" destOrd="0" presId="urn:microsoft.com/office/officeart/2005/8/layout/cycle5"/>
    <dgm:cxn modelId="{66F7D6AD-A42E-412E-9F3B-BCEDBC2266B8}" type="presParOf" srcId="{D7785018-8902-4039-9DED-A28F4EBFCC39}" destId="{5700C421-8E61-485D-9CC6-4909E29CCF30}" srcOrd="18" destOrd="0" presId="urn:microsoft.com/office/officeart/2005/8/layout/cycle5"/>
    <dgm:cxn modelId="{C50F85D3-CE7A-46A2-9F48-B0AB8B80158D}" type="presParOf" srcId="{D7785018-8902-4039-9DED-A28F4EBFCC39}" destId="{8F71265B-1360-4A39-96EA-AB72108AA350}" srcOrd="19" destOrd="0" presId="urn:microsoft.com/office/officeart/2005/8/layout/cycle5"/>
    <dgm:cxn modelId="{CB9B610A-9D85-4D0D-A908-F92F357FDF0E}" type="presParOf" srcId="{D7785018-8902-4039-9DED-A28F4EBFCC39}" destId="{EE516829-8889-4112-92EC-FF2A496E5234}" srcOrd="20"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E04026-5D84-40F3-8C55-59A5B2B2782A}"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112B8A4A-ACF8-422F-8D56-15B0539C6254}">
      <dgm:prSet phldrT="[Text]"/>
      <dgm:spPr/>
      <dgm:t>
        <a:bodyPr/>
        <a:lstStyle/>
        <a:p>
          <a:r>
            <a:rPr lang="en-US"/>
            <a:t>Obtain Lane Slope data from HoughLine Transform</a:t>
          </a:r>
        </a:p>
      </dgm:t>
    </dgm:pt>
    <dgm:pt modelId="{31C236F7-42A0-41DF-9137-FEBA0A6B4B25}" type="parTrans" cxnId="{13E7E718-8428-4508-B14E-7DBFB01FFFF3}">
      <dgm:prSet/>
      <dgm:spPr/>
      <dgm:t>
        <a:bodyPr/>
        <a:lstStyle/>
        <a:p>
          <a:endParaRPr lang="en-US"/>
        </a:p>
      </dgm:t>
    </dgm:pt>
    <dgm:pt modelId="{132B15B0-50C0-42EF-BB58-56C58F036B23}" type="sibTrans" cxnId="{13E7E718-8428-4508-B14E-7DBFB01FFFF3}">
      <dgm:prSet/>
      <dgm:spPr/>
      <dgm:t>
        <a:bodyPr/>
        <a:lstStyle/>
        <a:p>
          <a:endParaRPr lang="en-US"/>
        </a:p>
      </dgm:t>
    </dgm:pt>
    <dgm:pt modelId="{64B7E9CA-D605-43E2-B145-8E0CA16D7E12}">
      <dgm:prSet phldrT="[Text]"/>
      <dgm:spPr/>
      <dgm:t>
        <a:bodyPr/>
        <a:lstStyle/>
        <a:p>
          <a:r>
            <a:rPr lang="en-US"/>
            <a:t>If m1&lt;0 and m2&lt;0 </a:t>
          </a:r>
        </a:p>
      </dgm:t>
    </dgm:pt>
    <dgm:pt modelId="{C036D26C-ED64-40D0-97AC-AF7D391C1EBF}" type="parTrans" cxnId="{62B6E78B-2A7A-4A64-8458-E458B547D7B7}">
      <dgm:prSet/>
      <dgm:spPr/>
      <dgm:t>
        <a:bodyPr/>
        <a:lstStyle/>
        <a:p>
          <a:endParaRPr lang="en-US"/>
        </a:p>
      </dgm:t>
    </dgm:pt>
    <dgm:pt modelId="{EFB1C2D7-639B-4151-8DD5-5021E3ADCECD}" type="sibTrans" cxnId="{62B6E78B-2A7A-4A64-8458-E458B547D7B7}">
      <dgm:prSet/>
      <dgm:spPr/>
      <dgm:t>
        <a:bodyPr/>
        <a:lstStyle/>
        <a:p>
          <a:endParaRPr lang="en-US"/>
        </a:p>
      </dgm:t>
    </dgm:pt>
    <dgm:pt modelId="{FA1C116B-699E-46C1-8F39-8EC65A72CF03}">
      <dgm:prSet phldrT="[Text]"/>
      <dgm:spPr/>
      <dgm:t>
        <a:bodyPr/>
        <a:lstStyle/>
        <a:p>
          <a:r>
            <a:rPr lang="en-US"/>
            <a:t>Send Right Turn command to Arduino</a:t>
          </a:r>
        </a:p>
      </dgm:t>
    </dgm:pt>
    <dgm:pt modelId="{BEB7DFE6-BB0A-453D-B571-A4680DCFDFCC}" type="parTrans" cxnId="{FCDF9A56-D3DC-46F6-AB0C-59C8D64E9D25}">
      <dgm:prSet/>
      <dgm:spPr/>
      <dgm:t>
        <a:bodyPr/>
        <a:lstStyle/>
        <a:p>
          <a:endParaRPr lang="en-US"/>
        </a:p>
      </dgm:t>
    </dgm:pt>
    <dgm:pt modelId="{98296F19-87A6-4BC0-BB6F-DC81CDC71BA0}" type="sibTrans" cxnId="{FCDF9A56-D3DC-46F6-AB0C-59C8D64E9D25}">
      <dgm:prSet/>
      <dgm:spPr/>
      <dgm:t>
        <a:bodyPr/>
        <a:lstStyle/>
        <a:p>
          <a:endParaRPr lang="en-US"/>
        </a:p>
      </dgm:t>
    </dgm:pt>
    <dgm:pt modelId="{F0F10922-B919-4BEA-8CB9-AB7A102BEE8A}">
      <dgm:prSet phldrT="[Text]"/>
      <dgm:spPr/>
      <dgm:t>
        <a:bodyPr/>
        <a:lstStyle/>
        <a:p>
          <a:r>
            <a:rPr lang="en-US"/>
            <a:t>If m1&gt;0 and m2&gt;0 </a:t>
          </a:r>
        </a:p>
      </dgm:t>
    </dgm:pt>
    <dgm:pt modelId="{1BDF6395-791F-4793-9000-974597CA5C38}" type="sibTrans" cxnId="{65A3B164-4720-4BE4-A484-399E7237BEAD}">
      <dgm:prSet/>
      <dgm:spPr/>
      <dgm:t>
        <a:bodyPr/>
        <a:lstStyle/>
        <a:p>
          <a:endParaRPr lang="en-US"/>
        </a:p>
      </dgm:t>
    </dgm:pt>
    <dgm:pt modelId="{6B9BBE2B-2FAC-42BC-8972-18CAEA675FB0}" type="parTrans" cxnId="{65A3B164-4720-4BE4-A484-399E7237BEAD}">
      <dgm:prSet/>
      <dgm:spPr/>
      <dgm:t>
        <a:bodyPr/>
        <a:lstStyle/>
        <a:p>
          <a:endParaRPr lang="en-US"/>
        </a:p>
      </dgm:t>
    </dgm:pt>
    <dgm:pt modelId="{DCEE95B6-7E01-4C7C-8D4F-0C61AAD9CCA5}">
      <dgm:prSet/>
      <dgm:spPr/>
      <dgm:t>
        <a:bodyPr/>
        <a:lstStyle/>
        <a:p>
          <a:r>
            <a:rPr lang="en-US"/>
            <a:t>else</a:t>
          </a:r>
        </a:p>
      </dgm:t>
    </dgm:pt>
    <dgm:pt modelId="{ACEA9302-2D2A-4F68-B6E7-18C4FD951015}" type="parTrans" cxnId="{6AFD808D-C35D-4A1B-B360-AD430D04666B}">
      <dgm:prSet/>
      <dgm:spPr/>
      <dgm:t>
        <a:bodyPr/>
        <a:lstStyle/>
        <a:p>
          <a:endParaRPr lang="en-US"/>
        </a:p>
      </dgm:t>
    </dgm:pt>
    <dgm:pt modelId="{F3FD943E-3ED0-47B4-92F9-91CA995EDFD6}" type="sibTrans" cxnId="{6AFD808D-C35D-4A1B-B360-AD430D04666B}">
      <dgm:prSet/>
      <dgm:spPr/>
      <dgm:t>
        <a:bodyPr/>
        <a:lstStyle/>
        <a:p>
          <a:endParaRPr lang="en-US"/>
        </a:p>
      </dgm:t>
    </dgm:pt>
    <dgm:pt modelId="{3EC4DC02-D964-4D8F-8674-396D6CA7247B}">
      <dgm:prSet/>
      <dgm:spPr/>
      <dgm:t>
        <a:bodyPr/>
        <a:lstStyle/>
        <a:p>
          <a:r>
            <a:rPr lang="en-US"/>
            <a:t>Send Left Turn command to Arduino</a:t>
          </a:r>
        </a:p>
      </dgm:t>
    </dgm:pt>
    <dgm:pt modelId="{C4F06F29-EFA1-4CF3-9A86-F9F9D76B9C90}" type="parTrans" cxnId="{18822349-BB79-473E-A36C-1CCB302BFC4D}">
      <dgm:prSet/>
      <dgm:spPr/>
      <dgm:t>
        <a:bodyPr/>
        <a:lstStyle/>
        <a:p>
          <a:endParaRPr lang="en-US"/>
        </a:p>
      </dgm:t>
    </dgm:pt>
    <dgm:pt modelId="{D08AEDA1-12A8-45CA-BF5A-1B85C758941E}" type="sibTrans" cxnId="{18822349-BB79-473E-A36C-1CCB302BFC4D}">
      <dgm:prSet/>
      <dgm:spPr/>
      <dgm:t>
        <a:bodyPr/>
        <a:lstStyle/>
        <a:p>
          <a:endParaRPr lang="en-US"/>
        </a:p>
      </dgm:t>
    </dgm:pt>
    <dgm:pt modelId="{7CB44185-2E98-4CEE-9F4E-AE3A3BA70038}">
      <dgm:prSet/>
      <dgm:spPr/>
      <dgm:t>
        <a:bodyPr/>
        <a:lstStyle/>
        <a:p>
          <a:r>
            <a:rPr lang="en-US"/>
            <a:t>Send Go Straight command to Arduino</a:t>
          </a:r>
        </a:p>
      </dgm:t>
    </dgm:pt>
    <dgm:pt modelId="{E9509247-3E06-41CF-AC39-645542BFD15D}" type="parTrans" cxnId="{D44333C8-C468-4862-904C-5EAF64695ED0}">
      <dgm:prSet/>
      <dgm:spPr/>
      <dgm:t>
        <a:bodyPr/>
        <a:lstStyle/>
        <a:p>
          <a:endParaRPr lang="en-US"/>
        </a:p>
      </dgm:t>
    </dgm:pt>
    <dgm:pt modelId="{503D9356-FFFD-4A1B-AE4A-FB55424C2B74}" type="sibTrans" cxnId="{D44333C8-C468-4862-904C-5EAF64695ED0}">
      <dgm:prSet/>
      <dgm:spPr/>
      <dgm:t>
        <a:bodyPr/>
        <a:lstStyle/>
        <a:p>
          <a:endParaRPr lang="en-US"/>
        </a:p>
      </dgm:t>
    </dgm:pt>
    <dgm:pt modelId="{7343B798-3439-4A47-AD29-829B15A26418}" type="pres">
      <dgm:prSet presAssocID="{B9E04026-5D84-40F3-8C55-59A5B2B2782A}" presName="hierChild1" presStyleCnt="0">
        <dgm:presLayoutVars>
          <dgm:chPref val="1"/>
          <dgm:dir/>
          <dgm:animOne val="branch"/>
          <dgm:animLvl val="lvl"/>
          <dgm:resizeHandles/>
        </dgm:presLayoutVars>
      </dgm:prSet>
      <dgm:spPr/>
    </dgm:pt>
    <dgm:pt modelId="{F97D32A9-0466-4AF7-A896-9950BAFABACE}" type="pres">
      <dgm:prSet presAssocID="{112B8A4A-ACF8-422F-8D56-15B0539C6254}" presName="hierRoot1" presStyleCnt="0"/>
      <dgm:spPr/>
    </dgm:pt>
    <dgm:pt modelId="{17ADDF79-9557-4CAB-917B-B5777D8CE45C}" type="pres">
      <dgm:prSet presAssocID="{112B8A4A-ACF8-422F-8D56-15B0539C6254}" presName="composite" presStyleCnt="0"/>
      <dgm:spPr/>
    </dgm:pt>
    <dgm:pt modelId="{343508ED-9A57-41CD-B0DC-B8A76E99A763}" type="pres">
      <dgm:prSet presAssocID="{112B8A4A-ACF8-422F-8D56-15B0539C6254}" presName="background" presStyleLbl="node0" presStyleIdx="0" presStyleCnt="1"/>
      <dgm:spPr/>
    </dgm:pt>
    <dgm:pt modelId="{BF89A9E0-4D3C-4A9E-A867-510DD4E4FB85}" type="pres">
      <dgm:prSet presAssocID="{112B8A4A-ACF8-422F-8D56-15B0539C6254}" presName="text" presStyleLbl="fgAcc0" presStyleIdx="0" presStyleCnt="1">
        <dgm:presLayoutVars>
          <dgm:chPref val="3"/>
        </dgm:presLayoutVars>
      </dgm:prSet>
      <dgm:spPr/>
    </dgm:pt>
    <dgm:pt modelId="{16EAC6F8-40B5-44AE-A045-C022C4A94A5A}" type="pres">
      <dgm:prSet presAssocID="{112B8A4A-ACF8-422F-8D56-15B0539C6254}" presName="hierChild2" presStyleCnt="0"/>
      <dgm:spPr/>
    </dgm:pt>
    <dgm:pt modelId="{9AD2CF86-D78E-408F-BE91-50BB10F0A0E2}" type="pres">
      <dgm:prSet presAssocID="{C036D26C-ED64-40D0-97AC-AF7D391C1EBF}" presName="Name10" presStyleLbl="parChTrans1D2" presStyleIdx="0" presStyleCnt="3"/>
      <dgm:spPr/>
    </dgm:pt>
    <dgm:pt modelId="{F8857F4A-F3E2-4AFA-9398-5318EC8DDC75}" type="pres">
      <dgm:prSet presAssocID="{64B7E9CA-D605-43E2-B145-8E0CA16D7E12}" presName="hierRoot2" presStyleCnt="0"/>
      <dgm:spPr/>
    </dgm:pt>
    <dgm:pt modelId="{7C9A8A38-A752-45C0-92D4-EC3D44DC4C53}" type="pres">
      <dgm:prSet presAssocID="{64B7E9CA-D605-43E2-B145-8E0CA16D7E12}" presName="composite2" presStyleCnt="0"/>
      <dgm:spPr/>
    </dgm:pt>
    <dgm:pt modelId="{C3E33226-4ACB-4380-85C8-C98D0ACB5D0A}" type="pres">
      <dgm:prSet presAssocID="{64B7E9CA-D605-43E2-B145-8E0CA16D7E12}" presName="background2" presStyleLbl="node2" presStyleIdx="0" presStyleCnt="3"/>
      <dgm:spPr/>
    </dgm:pt>
    <dgm:pt modelId="{EF444C9C-9A72-4FF3-A0E9-6883125D75AA}" type="pres">
      <dgm:prSet presAssocID="{64B7E9CA-D605-43E2-B145-8E0CA16D7E12}" presName="text2" presStyleLbl="fgAcc2" presStyleIdx="0" presStyleCnt="3">
        <dgm:presLayoutVars>
          <dgm:chPref val="3"/>
        </dgm:presLayoutVars>
      </dgm:prSet>
      <dgm:spPr/>
    </dgm:pt>
    <dgm:pt modelId="{AD06DB15-8FE5-4AD2-9045-233547829F0A}" type="pres">
      <dgm:prSet presAssocID="{64B7E9CA-D605-43E2-B145-8E0CA16D7E12}" presName="hierChild3" presStyleCnt="0"/>
      <dgm:spPr/>
    </dgm:pt>
    <dgm:pt modelId="{1EC5D802-489C-4EC8-AE2C-AA2A604FF936}" type="pres">
      <dgm:prSet presAssocID="{BEB7DFE6-BB0A-453D-B571-A4680DCFDFCC}" presName="Name17" presStyleLbl="parChTrans1D3" presStyleIdx="0" presStyleCnt="3"/>
      <dgm:spPr/>
    </dgm:pt>
    <dgm:pt modelId="{DE276E42-4279-4C86-8078-6A871C814026}" type="pres">
      <dgm:prSet presAssocID="{FA1C116B-699E-46C1-8F39-8EC65A72CF03}" presName="hierRoot3" presStyleCnt="0"/>
      <dgm:spPr/>
    </dgm:pt>
    <dgm:pt modelId="{00C1B891-1DF5-45DB-BD8E-56A477D9010C}" type="pres">
      <dgm:prSet presAssocID="{FA1C116B-699E-46C1-8F39-8EC65A72CF03}" presName="composite3" presStyleCnt="0"/>
      <dgm:spPr/>
    </dgm:pt>
    <dgm:pt modelId="{8CBD542E-E13D-4897-A096-C8C7B94E920A}" type="pres">
      <dgm:prSet presAssocID="{FA1C116B-699E-46C1-8F39-8EC65A72CF03}" presName="background3" presStyleLbl="node3" presStyleIdx="0" presStyleCnt="3"/>
      <dgm:spPr/>
    </dgm:pt>
    <dgm:pt modelId="{8758300E-1FB7-450B-830F-F1335E2A46C1}" type="pres">
      <dgm:prSet presAssocID="{FA1C116B-699E-46C1-8F39-8EC65A72CF03}" presName="text3" presStyleLbl="fgAcc3" presStyleIdx="0" presStyleCnt="3">
        <dgm:presLayoutVars>
          <dgm:chPref val="3"/>
        </dgm:presLayoutVars>
      </dgm:prSet>
      <dgm:spPr/>
    </dgm:pt>
    <dgm:pt modelId="{3227C6E7-308D-491E-937C-570CED0D3F0E}" type="pres">
      <dgm:prSet presAssocID="{FA1C116B-699E-46C1-8F39-8EC65A72CF03}" presName="hierChild4" presStyleCnt="0"/>
      <dgm:spPr/>
    </dgm:pt>
    <dgm:pt modelId="{FD1A1398-5082-4C83-ACC5-6FD0FF11838D}" type="pres">
      <dgm:prSet presAssocID="{6B9BBE2B-2FAC-42BC-8972-18CAEA675FB0}" presName="Name10" presStyleLbl="parChTrans1D2" presStyleIdx="1" presStyleCnt="3"/>
      <dgm:spPr/>
    </dgm:pt>
    <dgm:pt modelId="{E5F46720-79A2-47CA-9F82-EA61B5A19090}" type="pres">
      <dgm:prSet presAssocID="{F0F10922-B919-4BEA-8CB9-AB7A102BEE8A}" presName="hierRoot2" presStyleCnt="0"/>
      <dgm:spPr/>
    </dgm:pt>
    <dgm:pt modelId="{0FF1CFE2-6B61-4119-8955-BFC0CF88779D}" type="pres">
      <dgm:prSet presAssocID="{F0F10922-B919-4BEA-8CB9-AB7A102BEE8A}" presName="composite2" presStyleCnt="0"/>
      <dgm:spPr/>
    </dgm:pt>
    <dgm:pt modelId="{7B493EFE-9AA0-49D3-A7D6-F274E78B3901}" type="pres">
      <dgm:prSet presAssocID="{F0F10922-B919-4BEA-8CB9-AB7A102BEE8A}" presName="background2" presStyleLbl="node2" presStyleIdx="1" presStyleCnt="3"/>
      <dgm:spPr/>
    </dgm:pt>
    <dgm:pt modelId="{F80649ED-15A1-4BFE-95FF-73D0677C9350}" type="pres">
      <dgm:prSet presAssocID="{F0F10922-B919-4BEA-8CB9-AB7A102BEE8A}" presName="text2" presStyleLbl="fgAcc2" presStyleIdx="1" presStyleCnt="3">
        <dgm:presLayoutVars>
          <dgm:chPref val="3"/>
        </dgm:presLayoutVars>
      </dgm:prSet>
      <dgm:spPr/>
    </dgm:pt>
    <dgm:pt modelId="{5A6EBD61-94D8-47AA-81E4-66A13D60DA1C}" type="pres">
      <dgm:prSet presAssocID="{F0F10922-B919-4BEA-8CB9-AB7A102BEE8A}" presName="hierChild3" presStyleCnt="0"/>
      <dgm:spPr/>
    </dgm:pt>
    <dgm:pt modelId="{3E2690DD-1940-43C1-B36C-01847D761AC2}" type="pres">
      <dgm:prSet presAssocID="{C4F06F29-EFA1-4CF3-9A86-F9F9D76B9C90}" presName="Name17" presStyleLbl="parChTrans1D3" presStyleIdx="1" presStyleCnt="3"/>
      <dgm:spPr/>
    </dgm:pt>
    <dgm:pt modelId="{98DF2E25-7467-44F9-981C-0FA610378C41}" type="pres">
      <dgm:prSet presAssocID="{3EC4DC02-D964-4D8F-8674-396D6CA7247B}" presName="hierRoot3" presStyleCnt="0"/>
      <dgm:spPr/>
    </dgm:pt>
    <dgm:pt modelId="{81D53EBD-C1F4-4B3C-93B4-EE9E3196659F}" type="pres">
      <dgm:prSet presAssocID="{3EC4DC02-D964-4D8F-8674-396D6CA7247B}" presName="composite3" presStyleCnt="0"/>
      <dgm:spPr/>
    </dgm:pt>
    <dgm:pt modelId="{4316E140-006F-4A2B-B181-6AC64BC2463E}" type="pres">
      <dgm:prSet presAssocID="{3EC4DC02-D964-4D8F-8674-396D6CA7247B}" presName="background3" presStyleLbl="node3" presStyleIdx="1" presStyleCnt="3"/>
      <dgm:spPr/>
    </dgm:pt>
    <dgm:pt modelId="{83232DE0-FA8F-40E5-804B-7280471AE6E5}" type="pres">
      <dgm:prSet presAssocID="{3EC4DC02-D964-4D8F-8674-396D6CA7247B}" presName="text3" presStyleLbl="fgAcc3" presStyleIdx="1" presStyleCnt="3">
        <dgm:presLayoutVars>
          <dgm:chPref val="3"/>
        </dgm:presLayoutVars>
      </dgm:prSet>
      <dgm:spPr/>
    </dgm:pt>
    <dgm:pt modelId="{E9D9A5B7-F41B-4DCF-BECF-7692A648AF3B}" type="pres">
      <dgm:prSet presAssocID="{3EC4DC02-D964-4D8F-8674-396D6CA7247B}" presName="hierChild4" presStyleCnt="0"/>
      <dgm:spPr/>
    </dgm:pt>
    <dgm:pt modelId="{B3521BE5-8CB0-4A6F-B051-DA9BECA4E83E}" type="pres">
      <dgm:prSet presAssocID="{ACEA9302-2D2A-4F68-B6E7-18C4FD951015}" presName="Name10" presStyleLbl="parChTrans1D2" presStyleIdx="2" presStyleCnt="3"/>
      <dgm:spPr/>
    </dgm:pt>
    <dgm:pt modelId="{191E39B5-FA68-4A5F-9C2D-27661DDC451C}" type="pres">
      <dgm:prSet presAssocID="{DCEE95B6-7E01-4C7C-8D4F-0C61AAD9CCA5}" presName="hierRoot2" presStyleCnt="0"/>
      <dgm:spPr/>
    </dgm:pt>
    <dgm:pt modelId="{AF753231-231B-4B58-B9CE-A2F048D0409D}" type="pres">
      <dgm:prSet presAssocID="{DCEE95B6-7E01-4C7C-8D4F-0C61AAD9CCA5}" presName="composite2" presStyleCnt="0"/>
      <dgm:spPr/>
    </dgm:pt>
    <dgm:pt modelId="{9EC40FDB-3F3B-4299-8093-3BB629E61DCA}" type="pres">
      <dgm:prSet presAssocID="{DCEE95B6-7E01-4C7C-8D4F-0C61AAD9CCA5}" presName="background2" presStyleLbl="node2" presStyleIdx="2" presStyleCnt="3"/>
      <dgm:spPr/>
    </dgm:pt>
    <dgm:pt modelId="{2A4356D8-7851-43BE-A27A-D757803F42BB}" type="pres">
      <dgm:prSet presAssocID="{DCEE95B6-7E01-4C7C-8D4F-0C61AAD9CCA5}" presName="text2" presStyleLbl="fgAcc2" presStyleIdx="2" presStyleCnt="3">
        <dgm:presLayoutVars>
          <dgm:chPref val="3"/>
        </dgm:presLayoutVars>
      </dgm:prSet>
      <dgm:spPr/>
    </dgm:pt>
    <dgm:pt modelId="{C90406C9-3DEC-4DE6-A64E-88FC74539C5D}" type="pres">
      <dgm:prSet presAssocID="{DCEE95B6-7E01-4C7C-8D4F-0C61AAD9CCA5}" presName="hierChild3" presStyleCnt="0"/>
      <dgm:spPr/>
    </dgm:pt>
    <dgm:pt modelId="{18F20616-1D92-4D88-84CF-0FCFD128EF34}" type="pres">
      <dgm:prSet presAssocID="{E9509247-3E06-41CF-AC39-645542BFD15D}" presName="Name17" presStyleLbl="parChTrans1D3" presStyleIdx="2" presStyleCnt="3"/>
      <dgm:spPr/>
    </dgm:pt>
    <dgm:pt modelId="{8215FDE5-41BD-4DA0-A2F5-3A867AE412C5}" type="pres">
      <dgm:prSet presAssocID="{7CB44185-2E98-4CEE-9F4E-AE3A3BA70038}" presName="hierRoot3" presStyleCnt="0"/>
      <dgm:spPr/>
    </dgm:pt>
    <dgm:pt modelId="{575528E7-25A7-4523-839E-FD63D812834E}" type="pres">
      <dgm:prSet presAssocID="{7CB44185-2E98-4CEE-9F4E-AE3A3BA70038}" presName="composite3" presStyleCnt="0"/>
      <dgm:spPr/>
    </dgm:pt>
    <dgm:pt modelId="{45F3C370-5661-40C3-B480-BAB2A320A62B}" type="pres">
      <dgm:prSet presAssocID="{7CB44185-2E98-4CEE-9F4E-AE3A3BA70038}" presName="background3" presStyleLbl="node3" presStyleIdx="2" presStyleCnt="3"/>
      <dgm:spPr/>
    </dgm:pt>
    <dgm:pt modelId="{B9C00E1C-4BC4-401E-8706-2B49DC93BCAA}" type="pres">
      <dgm:prSet presAssocID="{7CB44185-2E98-4CEE-9F4E-AE3A3BA70038}" presName="text3" presStyleLbl="fgAcc3" presStyleIdx="2" presStyleCnt="3">
        <dgm:presLayoutVars>
          <dgm:chPref val="3"/>
        </dgm:presLayoutVars>
      </dgm:prSet>
      <dgm:spPr/>
    </dgm:pt>
    <dgm:pt modelId="{743A2117-AFEC-4EB7-89C1-0265EE31E034}" type="pres">
      <dgm:prSet presAssocID="{7CB44185-2E98-4CEE-9F4E-AE3A3BA70038}" presName="hierChild4" presStyleCnt="0"/>
      <dgm:spPr/>
    </dgm:pt>
  </dgm:ptLst>
  <dgm:cxnLst>
    <dgm:cxn modelId="{BE1D1605-FAC0-41AA-93E1-212EFAF415F9}" type="presOf" srcId="{6B9BBE2B-2FAC-42BC-8972-18CAEA675FB0}" destId="{FD1A1398-5082-4C83-ACC5-6FD0FF11838D}" srcOrd="0" destOrd="0" presId="urn:microsoft.com/office/officeart/2005/8/layout/hierarchy1"/>
    <dgm:cxn modelId="{13E7E718-8428-4508-B14E-7DBFB01FFFF3}" srcId="{B9E04026-5D84-40F3-8C55-59A5B2B2782A}" destId="{112B8A4A-ACF8-422F-8D56-15B0539C6254}" srcOrd="0" destOrd="0" parTransId="{31C236F7-42A0-41DF-9137-FEBA0A6B4B25}" sibTransId="{132B15B0-50C0-42EF-BB58-56C58F036B23}"/>
    <dgm:cxn modelId="{B383A020-4AF5-4E3E-890D-2AD2624E45F5}" type="presOf" srcId="{E9509247-3E06-41CF-AC39-645542BFD15D}" destId="{18F20616-1D92-4D88-84CF-0FCFD128EF34}" srcOrd="0" destOrd="0" presId="urn:microsoft.com/office/officeart/2005/8/layout/hierarchy1"/>
    <dgm:cxn modelId="{C6A67734-A515-4EA4-B4E9-819223C887D1}" type="presOf" srcId="{3EC4DC02-D964-4D8F-8674-396D6CA7247B}" destId="{83232DE0-FA8F-40E5-804B-7280471AE6E5}" srcOrd="0" destOrd="0" presId="urn:microsoft.com/office/officeart/2005/8/layout/hierarchy1"/>
    <dgm:cxn modelId="{455B4D3A-2498-46F7-BAF8-42DAAA75960B}" type="presOf" srcId="{C4F06F29-EFA1-4CF3-9A86-F9F9D76B9C90}" destId="{3E2690DD-1940-43C1-B36C-01847D761AC2}" srcOrd="0" destOrd="0" presId="urn:microsoft.com/office/officeart/2005/8/layout/hierarchy1"/>
    <dgm:cxn modelId="{600D4E41-2969-44ED-9871-8465E55049E2}" type="presOf" srcId="{FA1C116B-699E-46C1-8F39-8EC65A72CF03}" destId="{8758300E-1FB7-450B-830F-F1335E2A46C1}" srcOrd="0" destOrd="0" presId="urn:microsoft.com/office/officeart/2005/8/layout/hierarchy1"/>
    <dgm:cxn modelId="{A50EE261-ABF4-4600-BC82-C7830FC35312}" type="presOf" srcId="{DCEE95B6-7E01-4C7C-8D4F-0C61AAD9CCA5}" destId="{2A4356D8-7851-43BE-A27A-D757803F42BB}" srcOrd="0" destOrd="0" presId="urn:microsoft.com/office/officeart/2005/8/layout/hierarchy1"/>
    <dgm:cxn modelId="{65A3B164-4720-4BE4-A484-399E7237BEAD}" srcId="{112B8A4A-ACF8-422F-8D56-15B0539C6254}" destId="{F0F10922-B919-4BEA-8CB9-AB7A102BEE8A}" srcOrd="1" destOrd="0" parTransId="{6B9BBE2B-2FAC-42BC-8972-18CAEA675FB0}" sibTransId="{1BDF6395-791F-4793-9000-974597CA5C38}"/>
    <dgm:cxn modelId="{18822349-BB79-473E-A36C-1CCB302BFC4D}" srcId="{F0F10922-B919-4BEA-8CB9-AB7A102BEE8A}" destId="{3EC4DC02-D964-4D8F-8674-396D6CA7247B}" srcOrd="0" destOrd="0" parTransId="{C4F06F29-EFA1-4CF3-9A86-F9F9D76B9C90}" sibTransId="{D08AEDA1-12A8-45CA-BF5A-1B85C758941E}"/>
    <dgm:cxn modelId="{FCDF9A56-D3DC-46F6-AB0C-59C8D64E9D25}" srcId="{64B7E9CA-D605-43E2-B145-8E0CA16D7E12}" destId="{FA1C116B-699E-46C1-8F39-8EC65A72CF03}" srcOrd="0" destOrd="0" parTransId="{BEB7DFE6-BB0A-453D-B571-A4680DCFDFCC}" sibTransId="{98296F19-87A6-4BC0-BB6F-DC81CDC71BA0}"/>
    <dgm:cxn modelId="{0152FD7E-9206-49BB-B7AE-EC1700B5F516}" type="presOf" srcId="{C036D26C-ED64-40D0-97AC-AF7D391C1EBF}" destId="{9AD2CF86-D78E-408F-BE91-50BB10F0A0E2}" srcOrd="0" destOrd="0" presId="urn:microsoft.com/office/officeart/2005/8/layout/hierarchy1"/>
    <dgm:cxn modelId="{D2995780-AE09-4CEF-B3E2-EBC9FA6800B7}" type="presOf" srcId="{ACEA9302-2D2A-4F68-B6E7-18C4FD951015}" destId="{B3521BE5-8CB0-4A6F-B051-DA9BECA4E83E}" srcOrd="0" destOrd="0" presId="urn:microsoft.com/office/officeart/2005/8/layout/hierarchy1"/>
    <dgm:cxn modelId="{62B6E78B-2A7A-4A64-8458-E458B547D7B7}" srcId="{112B8A4A-ACF8-422F-8D56-15B0539C6254}" destId="{64B7E9CA-D605-43E2-B145-8E0CA16D7E12}" srcOrd="0" destOrd="0" parTransId="{C036D26C-ED64-40D0-97AC-AF7D391C1EBF}" sibTransId="{EFB1C2D7-639B-4151-8DD5-5021E3ADCECD}"/>
    <dgm:cxn modelId="{6AFD808D-C35D-4A1B-B360-AD430D04666B}" srcId="{112B8A4A-ACF8-422F-8D56-15B0539C6254}" destId="{DCEE95B6-7E01-4C7C-8D4F-0C61AAD9CCA5}" srcOrd="2" destOrd="0" parTransId="{ACEA9302-2D2A-4F68-B6E7-18C4FD951015}" sibTransId="{F3FD943E-3ED0-47B4-92F9-91CA995EDFD6}"/>
    <dgm:cxn modelId="{5AAEBFAD-FCCA-49B6-95F1-255F02DF8988}" type="presOf" srcId="{7CB44185-2E98-4CEE-9F4E-AE3A3BA70038}" destId="{B9C00E1C-4BC4-401E-8706-2B49DC93BCAA}" srcOrd="0" destOrd="0" presId="urn:microsoft.com/office/officeart/2005/8/layout/hierarchy1"/>
    <dgm:cxn modelId="{470216AF-5BBE-4D31-9AC5-601DA62D3E9F}" type="presOf" srcId="{B9E04026-5D84-40F3-8C55-59A5B2B2782A}" destId="{7343B798-3439-4A47-AD29-829B15A26418}" srcOrd="0" destOrd="0" presId="urn:microsoft.com/office/officeart/2005/8/layout/hierarchy1"/>
    <dgm:cxn modelId="{D41312B6-32EE-47ED-B05A-C7097BFEF50B}" type="presOf" srcId="{F0F10922-B919-4BEA-8CB9-AB7A102BEE8A}" destId="{F80649ED-15A1-4BFE-95FF-73D0677C9350}" srcOrd="0" destOrd="0" presId="urn:microsoft.com/office/officeart/2005/8/layout/hierarchy1"/>
    <dgm:cxn modelId="{D44333C8-C468-4862-904C-5EAF64695ED0}" srcId="{DCEE95B6-7E01-4C7C-8D4F-0C61AAD9CCA5}" destId="{7CB44185-2E98-4CEE-9F4E-AE3A3BA70038}" srcOrd="0" destOrd="0" parTransId="{E9509247-3E06-41CF-AC39-645542BFD15D}" sibTransId="{503D9356-FFFD-4A1B-AE4A-FB55424C2B74}"/>
    <dgm:cxn modelId="{5CEA14CF-FCE4-4ABF-B799-067FB49FF7AA}" type="presOf" srcId="{112B8A4A-ACF8-422F-8D56-15B0539C6254}" destId="{BF89A9E0-4D3C-4A9E-A867-510DD4E4FB85}" srcOrd="0" destOrd="0" presId="urn:microsoft.com/office/officeart/2005/8/layout/hierarchy1"/>
    <dgm:cxn modelId="{603C6CE5-2AF0-4E49-BC74-AFAC823B1FBB}" type="presOf" srcId="{64B7E9CA-D605-43E2-B145-8E0CA16D7E12}" destId="{EF444C9C-9A72-4FF3-A0E9-6883125D75AA}" srcOrd="0" destOrd="0" presId="urn:microsoft.com/office/officeart/2005/8/layout/hierarchy1"/>
    <dgm:cxn modelId="{D8224FE5-A77D-40C3-AF1D-65811D15047A}" type="presOf" srcId="{BEB7DFE6-BB0A-453D-B571-A4680DCFDFCC}" destId="{1EC5D802-489C-4EC8-AE2C-AA2A604FF936}" srcOrd="0" destOrd="0" presId="urn:microsoft.com/office/officeart/2005/8/layout/hierarchy1"/>
    <dgm:cxn modelId="{323A6B22-AF43-46F8-A19C-1112FE3A4E1B}" type="presParOf" srcId="{7343B798-3439-4A47-AD29-829B15A26418}" destId="{F97D32A9-0466-4AF7-A896-9950BAFABACE}" srcOrd="0" destOrd="0" presId="urn:microsoft.com/office/officeart/2005/8/layout/hierarchy1"/>
    <dgm:cxn modelId="{C86EC59E-5999-42B5-8375-A9F2320EF6F2}" type="presParOf" srcId="{F97D32A9-0466-4AF7-A896-9950BAFABACE}" destId="{17ADDF79-9557-4CAB-917B-B5777D8CE45C}" srcOrd="0" destOrd="0" presId="urn:microsoft.com/office/officeart/2005/8/layout/hierarchy1"/>
    <dgm:cxn modelId="{28AC4396-A79B-4DDA-B0AB-89AB1F9843F4}" type="presParOf" srcId="{17ADDF79-9557-4CAB-917B-B5777D8CE45C}" destId="{343508ED-9A57-41CD-B0DC-B8A76E99A763}" srcOrd="0" destOrd="0" presId="urn:microsoft.com/office/officeart/2005/8/layout/hierarchy1"/>
    <dgm:cxn modelId="{C637D946-8649-402B-A63A-64A83DF9893A}" type="presParOf" srcId="{17ADDF79-9557-4CAB-917B-B5777D8CE45C}" destId="{BF89A9E0-4D3C-4A9E-A867-510DD4E4FB85}" srcOrd="1" destOrd="0" presId="urn:microsoft.com/office/officeart/2005/8/layout/hierarchy1"/>
    <dgm:cxn modelId="{A90BDFEC-15D4-4910-BE63-62ECADAE14C6}" type="presParOf" srcId="{F97D32A9-0466-4AF7-A896-9950BAFABACE}" destId="{16EAC6F8-40B5-44AE-A045-C022C4A94A5A}" srcOrd="1" destOrd="0" presId="urn:microsoft.com/office/officeart/2005/8/layout/hierarchy1"/>
    <dgm:cxn modelId="{3E83D656-15A4-43FA-989D-3B6963E57CE3}" type="presParOf" srcId="{16EAC6F8-40B5-44AE-A045-C022C4A94A5A}" destId="{9AD2CF86-D78E-408F-BE91-50BB10F0A0E2}" srcOrd="0" destOrd="0" presId="urn:microsoft.com/office/officeart/2005/8/layout/hierarchy1"/>
    <dgm:cxn modelId="{27884A40-8CEA-4E13-B37F-ABEC2D127EE0}" type="presParOf" srcId="{16EAC6F8-40B5-44AE-A045-C022C4A94A5A}" destId="{F8857F4A-F3E2-4AFA-9398-5318EC8DDC75}" srcOrd="1" destOrd="0" presId="urn:microsoft.com/office/officeart/2005/8/layout/hierarchy1"/>
    <dgm:cxn modelId="{5ADB361B-CC69-45C6-89A9-7E91DA894AFE}" type="presParOf" srcId="{F8857F4A-F3E2-4AFA-9398-5318EC8DDC75}" destId="{7C9A8A38-A752-45C0-92D4-EC3D44DC4C53}" srcOrd="0" destOrd="0" presId="urn:microsoft.com/office/officeart/2005/8/layout/hierarchy1"/>
    <dgm:cxn modelId="{F69B46DF-5140-44C3-BAC4-6C1C9F92E0D7}" type="presParOf" srcId="{7C9A8A38-A752-45C0-92D4-EC3D44DC4C53}" destId="{C3E33226-4ACB-4380-85C8-C98D0ACB5D0A}" srcOrd="0" destOrd="0" presId="urn:microsoft.com/office/officeart/2005/8/layout/hierarchy1"/>
    <dgm:cxn modelId="{3CF6DAB2-1F24-4541-A678-19292622E8EA}" type="presParOf" srcId="{7C9A8A38-A752-45C0-92D4-EC3D44DC4C53}" destId="{EF444C9C-9A72-4FF3-A0E9-6883125D75AA}" srcOrd="1" destOrd="0" presId="urn:microsoft.com/office/officeart/2005/8/layout/hierarchy1"/>
    <dgm:cxn modelId="{B06ABFAF-3C16-4954-8446-45AB93B0B0F8}" type="presParOf" srcId="{F8857F4A-F3E2-4AFA-9398-5318EC8DDC75}" destId="{AD06DB15-8FE5-4AD2-9045-233547829F0A}" srcOrd="1" destOrd="0" presId="urn:microsoft.com/office/officeart/2005/8/layout/hierarchy1"/>
    <dgm:cxn modelId="{CC519BAF-4FF1-43DC-A9C4-02597E133D8E}" type="presParOf" srcId="{AD06DB15-8FE5-4AD2-9045-233547829F0A}" destId="{1EC5D802-489C-4EC8-AE2C-AA2A604FF936}" srcOrd="0" destOrd="0" presId="urn:microsoft.com/office/officeart/2005/8/layout/hierarchy1"/>
    <dgm:cxn modelId="{53CA305F-CAC5-4A6F-BE15-F4E2317ABCC6}" type="presParOf" srcId="{AD06DB15-8FE5-4AD2-9045-233547829F0A}" destId="{DE276E42-4279-4C86-8078-6A871C814026}" srcOrd="1" destOrd="0" presId="urn:microsoft.com/office/officeart/2005/8/layout/hierarchy1"/>
    <dgm:cxn modelId="{786FF01C-1D75-438E-A8D9-5A8AB614FDA1}" type="presParOf" srcId="{DE276E42-4279-4C86-8078-6A871C814026}" destId="{00C1B891-1DF5-45DB-BD8E-56A477D9010C}" srcOrd="0" destOrd="0" presId="urn:microsoft.com/office/officeart/2005/8/layout/hierarchy1"/>
    <dgm:cxn modelId="{F3AA0B9F-9627-4B94-BE56-74AD2E2536BA}" type="presParOf" srcId="{00C1B891-1DF5-45DB-BD8E-56A477D9010C}" destId="{8CBD542E-E13D-4897-A096-C8C7B94E920A}" srcOrd="0" destOrd="0" presId="urn:microsoft.com/office/officeart/2005/8/layout/hierarchy1"/>
    <dgm:cxn modelId="{FEE19D10-09E9-4D4C-92A1-ECCA0B43910A}" type="presParOf" srcId="{00C1B891-1DF5-45DB-BD8E-56A477D9010C}" destId="{8758300E-1FB7-450B-830F-F1335E2A46C1}" srcOrd="1" destOrd="0" presId="urn:microsoft.com/office/officeart/2005/8/layout/hierarchy1"/>
    <dgm:cxn modelId="{731D5B1B-F541-4658-91A6-8926CD581F61}" type="presParOf" srcId="{DE276E42-4279-4C86-8078-6A871C814026}" destId="{3227C6E7-308D-491E-937C-570CED0D3F0E}" srcOrd="1" destOrd="0" presId="urn:microsoft.com/office/officeart/2005/8/layout/hierarchy1"/>
    <dgm:cxn modelId="{233F61EB-9A72-4B4F-BDEA-AEE77A733840}" type="presParOf" srcId="{16EAC6F8-40B5-44AE-A045-C022C4A94A5A}" destId="{FD1A1398-5082-4C83-ACC5-6FD0FF11838D}" srcOrd="2" destOrd="0" presId="urn:microsoft.com/office/officeart/2005/8/layout/hierarchy1"/>
    <dgm:cxn modelId="{9D7574FB-772F-4943-8C93-081290214E13}" type="presParOf" srcId="{16EAC6F8-40B5-44AE-A045-C022C4A94A5A}" destId="{E5F46720-79A2-47CA-9F82-EA61B5A19090}" srcOrd="3" destOrd="0" presId="urn:microsoft.com/office/officeart/2005/8/layout/hierarchy1"/>
    <dgm:cxn modelId="{109B3A72-298F-42D8-BCCA-9F6E541AD2C4}" type="presParOf" srcId="{E5F46720-79A2-47CA-9F82-EA61B5A19090}" destId="{0FF1CFE2-6B61-4119-8955-BFC0CF88779D}" srcOrd="0" destOrd="0" presId="urn:microsoft.com/office/officeart/2005/8/layout/hierarchy1"/>
    <dgm:cxn modelId="{3F5BA28B-61FE-49E8-9943-64E7D2B8F4F3}" type="presParOf" srcId="{0FF1CFE2-6B61-4119-8955-BFC0CF88779D}" destId="{7B493EFE-9AA0-49D3-A7D6-F274E78B3901}" srcOrd="0" destOrd="0" presId="urn:microsoft.com/office/officeart/2005/8/layout/hierarchy1"/>
    <dgm:cxn modelId="{9B8F87C3-C25F-45FA-B3D1-D334A9B68DF7}" type="presParOf" srcId="{0FF1CFE2-6B61-4119-8955-BFC0CF88779D}" destId="{F80649ED-15A1-4BFE-95FF-73D0677C9350}" srcOrd="1" destOrd="0" presId="urn:microsoft.com/office/officeart/2005/8/layout/hierarchy1"/>
    <dgm:cxn modelId="{542BC2CD-D906-4F5F-9237-1D31490063D9}" type="presParOf" srcId="{E5F46720-79A2-47CA-9F82-EA61B5A19090}" destId="{5A6EBD61-94D8-47AA-81E4-66A13D60DA1C}" srcOrd="1" destOrd="0" presId="urn:microsoft.com/office/officeart/2005/8/layout/hierarchy1"/>
    <dgm:cxn modelId="{D8C5BAD5-C7AD-4843-9209-CFC46BCC6C27}" type="presParOf" srcId="{5A6EBD61-94D8-47AA-81E4-66A13D60DA1C}" destId="{3E2690DD-1940-43C1-B36C-01847D761AC2}" srcOrd="0" destOrd="0" presId="urn:microsoft.com/office/officeart/2005/8/layout/hierarchy1"/>
    <dgm:cxn modelId="{4D6744BD-5184-4AFE-8E45-36ECDF2E31F7}" type="presParOf" srcId="{5A6EBD61-94D8-47AA-81E4-66A13D60DA1C}" destId="{98DF2E25-7467-44F9-981C-0FA610378C41}" srcOrd="1" destOrd="0" presId="urn:microsoft.com/office/officeart/2005/8/layout/hierarchy1"/>
    <dgm:cxn modelId="{93E283EA-86A0-4F72-A0DF-D52B4B01E683}" type="presParOf" srcId="{98DF2E25-7467-44F9-981C-0FA610378C41}" destId="{81D53EBD-C1F4-4B3C-93B4-EE9E3196659F}" srcOrd="0" destOrd="0" presId="urn:microsoft.com/office/officeart/2005/8/layout/hierarchy1"/>
    <dgm:cxn modelId="{64630632-853A-4C9B-994F-642961A3440A}" type="presParOf" srcId="{81D53EBD-C1F4-4B3C-93B4-EE9E3196659F}" destId="{4316E140-006F-4A2B-B181-6AC64BC2463E}" srcOrd="0" destOrd="0" presId="urn:microsoft.com/office/officeart/2005/8/layout/hierarchy1"/>
    <dgm:cxn modelId="{3618AAEA-B8B8-4E3F-AF1E-7C7A842795FE}" type="presParOf" srcId="{81D53EBD-C1F4-4B3C-93B4-EE9E3196659F}" destId="{83232DE0-FA8F-40E5-804B-7280471AE6E5}" srcOrd="1" destOrd="0" presId="urn:microsoft.com/office/officeart/2005/8/layout/hierarchy1"/>
    <dgm:cxn modelId="{43815FD8-8575-4717-A911-CD534BBDB0BA}" type="presParOf" srcId="{98DF2E25-7467-44F9-981C-0FA610378C41}" destId="{E9D9A5B7-F41B-4DCF-BECF-7692A648AF3B}" srcOrd="1" destOrd="0" presId="urn:microsoft.com/office/officeart/2005/8/layout/hierarchy1"/>
    <dgm:cxn modelId="{7E5B564C-04A1-4919-8854-D9F30EB67F52}" type="presParOf" srcId="{16EAC6F8-40B5-44AE-A045-C022C4A94A5A}" destId="{B3521BE5-8CB0-4A6F-B051-DA9BECA4E83E}" srcOrd="4" destOrd="0" presId="urn:microsoft.com/office/officeart/2005/8/layout/hierarchy1"/>
    <dgm:cxn modelId="{440A644F-E54A-400C-A21C-5000D2E27292}" type="presParOf" srcId="{16EAC6F8-40B5-44AE-A045-C022C4A94A5A}" destId="{191E39B5-FA68-4A5F-9C2D-27661DDC451C}" srcOrd="5" destOrd="0" presId="urn:microsoft.com/office/officeart/2005/8/layout/hierarchy1"/>
    <dgm:cxn modelId="{85EFB59E-33E4-4AC1-B2BE-305A86C78DA4}" type="presParOf" srcId="{191E39B5-FA68-4A5F-9C2D-27661DDC451C}" destId="{AF753231-231B-4B58-B9CE-A2F048D0409D}" srcOrd="0" destOrd="0" presId="urn:microsoft.com/office/officeart/2005/8/layout/hierarchy1"/>
    <dgm:cxn modelId="{B9D2DAAC-9418-4473-80C5-8647557A948B}" type="presParOf" srcId="{AF753231-231B-4B58-B9CE-A2F048D0409D}" destId="{9EC40FDB-3F3B-4299-8093-3BB629E61DCA}" srcOrd="0" destOrd="0" presId="urn:microsoft.com/office/officeart/2005/8/layout/hierarchy1"/>
    <dgm:cxn modelId="{7ED8FC71-05D1-4C0E-9C4F-BEB4F8A61747}" type="presParOf" srcId="{AF753231-231B-4B58-B9CE-A2F048D0409D}" destId="{2A4356D8-7851-43BE-A27A-D757803F42BB}" srcOrd="1" destOrd="0" presId="urn:microsoft.com/office/officeart/2005/8/layout/hierarchy1"/>
    <dgm:cxn modelId="{D9E1F523-D1A1-4EC5-ADA7-0690C99CD2B6}" type="presParOf" srcId="{191E39B5-FA68-4A5F-9C2D-27661DDC451C}" destId="{C90406C9-3DEC-4DE6-A64E-88FC74539C5D}" srcOrd="1" destOrd="0" presId="urn:microsoft.com/office/officeart/2005/8/layout/hierarchy1"/>
    <dgm:cxn modelId="{3E3F494B-F96A-4379-842C-21F4D7F30C83}" type="presParOf" srcId="{C90406C9-3DEC-4DE6-A64E-88FC74539C5D}" destId="{18F20616-1D92-4D88-84CF-0FCFD128EF34}" srcOrd="0" destOrd="0" presId="urn:microsoft.com/office/officeart/2005/8/layout/hierarchy1"/>
    <dgm:cxn modelId="{BD066B09-E60C-492D-B314-936E143990D7}" type="presParOf" srcId="{C90406C9-3DEC-4DE6-A64E-88FC74539C5D}" destId="{8215FDE5-41BD-4DA0-A2F5-3A867AE412C5}" srcOrd="1" destOrd="0" presId="urn:microsoft.com/office/officeart/2005/8/layout/hierarchy1"/>
    <dgm:cxn modelId="{FE4992EF-04F4-4A42-AC09-602FA8AB0A9D}" type="presParOf" srcId="{8215FDE5-41BD-4DA0-A2F5-3A867AE412C5}" destId="{575528E7-25A7-4523-839E-FD63D812834E}" srcOrd="0" destOrd="0" presId="urn:microsoft.com/office/officeart/2005/8/layout/hierarchy1"/>
    <dgm:cxn modelId="{DA87D28F-FBCB-43F8-B517-AE3E397C2B10}" type="presParOf" srcId="{575528E7-25A7-4523-839E-FD63D812834E}" destId="{45F3C370-5661-40C3-B480-BAB2A320A62B}" srcOrd="0" destOrd="0" presId="urn:microsoft.com/office/officeart/2005/8/layout/hierarchy1"/>
    <dgm:cxn modelId="{C34198B4-2298-4E5D-8710-648AB1900B70}" type="presParOf" srcId="{575528E7-25A7-4523-839E-FD63D812834E}" destId="{B9C00E1C-4BC4-401E-8706-2B49DC93BCAA}" srcOrd="1" destOrd="0" presId="urn:microsoft.com/office/officeart/2005/8/layout/hierarchy1"/>
    <dgm:cxn modelId="{B463F608-C6DC-427A-9FAD-35CD1C1383A9}" type="presParOf" srcId="{8215FDE5-41BD-4DA0-A2F5-3A867AE412C5}" destId="{743A2117-AFEC-4EB7-89C1-0265EE31E03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96993A-E007-4521-BDBC-6F01CF35F022}" type="doc">
      <dgm:prSet loTypeId="urn:microsoft.com/office/officeart/2005/8/layout/cycle2" loCatId="cycle" qsTypeId="urn:microsoft.com/office/officeart/2005/8/quickstyle/simple2" qsCatId="simple" csTypeId="urn:microsoft.com/office/officeart/2005/8/colors/accent0_1" csCatId="mainScheme" phldr="1"/>
      <dgm:spPr/>
      <dgm:t>
        <a:bodyPr/>
        <a:lstStyle/>
        <a:p>
          <a:endParaRPr lang="en-US"/>
        </a:p>
      </dgm:t>
    </dgm:pt>
    <dgm:pt modelId="{D555FF93-7709-44AF-AA44-E3FF187F9D98}">
      <dgm:prSet phldrT="[Text]"/>
      <dgm:spPr/>
      <dgm:t>
        <a:bodyPr/>
        <a:lstStyle/>
        <a:p>
          <a:pPr algn="ctr"/>
          <a:r>
            <a:rPr lang="en-US"/>
            <a:t>Imports the object detection module utils</a:t>
          </a:r>
        </a:p>
      </dgm:t>
    </dgm:pt>
    <dgm:pt modelId="{A5D79F2C-E276-4933-A842-3D1A2E57D6C6}" type="parTrans" cxnId="{6018DCCA-786B-46BA-975E-6699D2EE65AD}">
      <dgm:prSet/>
      <dgm:spPr/>
      <dgm:t>
        <a:bodyPr/>
        <a:lstStyle/>
        <a:p>
          <a:pPr algn="ctr"/>
          <a:endParaRPr lang="en-US"/>
        </a:p>
      </dgm:t>
    </dgm:pt>
    <dgm:pt modelId="{81E732A6-F8CC-413A-9BD0-6CE3BC948C8D}" type="sibTrans" cxnId="{6018DCCA-786B-46BA-975E-6699D2EE65AD}">
      <dgm:prSet/>
      <dgm:spPr/>
      <dgm:t>
        <a:bodyPr/>
        <a:lstStyle/>
        <a:p>
          <a:pPr algn="ctr"/>
          <a:endParaRPr lang="en-US"/>
        </a:p>
      </dgm:t>
    </dgm:pt>
    <dgm:pt modelId="{46D49862-95CD-45AE-AF21-3D19AC285122}">
      <dgm:prSet phldrT="[Text]"/>
      <dgm:spPr/>
      <dgm:t>
        <a:bodyPr/>
        <a:lstStyle/>
        <a:p>
          <a:pPr algn="ctr"/>
          <a:r>
            <a:rPr lang="en-US"/>
            <a:t>Load the frozen graph of Tensorflow model into memory</a:t>
          </a:r>
        </a:p>
      </dgm:t>
    </dgm:pt>
    <dgm:pt modelId="{D950BBD8-C0D9-42B9-A915-1481EDAFB76D}" type="parTrans" cxnId="{8502B7CD-8800-414A-8FD7-C3874FB7D2B7}">
      <dgm:prSet/>
      <dgm:spPr/>
      <dgm:t>
        <a:bodyPr/>
        <a:lstStyle/>
        <a:p>
          <a:pPr algn="ctr"/>
          <a:endParaRPr lang="en-US"/>
        </a:p>
      </dgm:t>
    </dgm:pt>
    <dgm:pt modelId="{F9DC5BB3-822B-4EB8-A877-A7D6FFE8186D}" type="sibTrans" cxnId="{8502B7CD-8800-414A-8FD7-C3874FB7D2B7}">
      <dgm:prSet/>
      <dgm:spPr/>
      <dgm:t>
        <a:bodyPr/>
        <a:lstStyle/>
        <a:p>
          <a:pPr algn="ctr"/>
          <a:endParaRPr lang="en-US"/>
        </a:p>
      </dgm:t>
    </dgm:pt>
    <dgm:pt modelId="{0A7DDFEA-08DA-4B2C-BFE4-AA6A314E3689}">
      <dgm:prSet phldrT="[Text]"/>
      <dgm:spPr/>
      <dgm:t>
        <a:bodyPr/>
        <a:lstStyle/>
        <a:p>
          <a:pPr algn="ctr"/>
          <a:r>
            <a:rPr lang="en-US"/>
            <a:t>Loading label map indices to category name for prediction</a:t>
          </a:r>
        </a:p>
      </dgm:t>
    </dgm:pt>
    <dgm:pt modelId="{0133E0AD-989B-4F96-95A7-A4CB2F79E9B2}" type="parTrans" cxnId="{E5A4B31B-11E1-40F4-BD8B-6D2AF6B05A2D}">
      <dgm:prSet/>
      <dgm:spPr/>
      <dgm:t>
        <a:bodyPr/>
        <a:lstStyle/>
        <a:p>
          <a:pPr algn="ctr"/>
          <a:endParaRPr lang="en-US"/>
        </a:p>
      </dgm:t>
    </dgm:pt>
    <dgm:pt modelId="{425D20BC-5339-4E20-A866-830913C910BD}" type="sibTrans" cxnId="{E5A4B31B-11E1-40F4-BD8B-6D2AF6B05A2D}">
      <dgm:prSet/>
      <dgm:spPr/>
      <dgm:t>
        <a:bodyPr/>
        <a:lstStyle/>
        <a:p>
          <a:pPr algn="ctr"/>
          <a:endParaRPr lang="en-US"/>
        </a:p>
      </dgm:t>
    </dgm:pt>
    <dgm:pt modelId="{D702CD65-EC49-4D12-9E7E-CBAF9DBEC291}">
      <dgm:prSet phldrT="[Text]"/>
      <dgm:spPr/>
      <dgm:t>
        <a:bodyPr/>
        <a:lstStyle/>
        <a:p>
          <a:pPr algn="ctr"/>
          <a:r>
            <a:rPr lang="en-US"/>
            <a:t>Draw boxes, classify and visualize the results of  detection</a:t>
          </a:r>
        </a:p>
      </dgm:t>
    </dgm:pt>
    <dgm:pt modelId="{8A46BC37-5C0F-4278-A40C-D09BC1CBFC2C}" type="parTrans" cxnId="{A9900F8E-6235-4086-B02F-8AEDDD0B97BB}">
      <dgm:prSet/>
      <dgm:spPr/>
      <dgm:t>
        <a:bodyPr/>
        <a:lstStyle/>
        <a:p>
          <a:pPr algn="ctr"/>
          <a:endParaRPr lang="en-US"/>
        </a:p>
      </dgm:t>
    </dgm:pt>
    <dgm:pt modelId="{987A31CA-18B2-49DE-80F3-5C83A4EF3A99}" type="sibTrans" cxnId="{A9900F8E-6235-4086-B02F-8AEDDD0B97BB}">
      <dgm:prSet/>
      <dgm:spPr/>
      <dgm:t>
        <a:bodyPr/>
        <a:lstStyle/>
        <a:p>
          <a:pPr algn="ctr"/>
          <a:endParaRPr lang="en-US"/>
        </a:p>
      </dgm:t>
    </dgm:pt>
    <dgm:pt modelId="{DB010D92-B11B-4692-9904-7419E2D666C1}">
      <dgm:prSet phldrT="[Text]"/>
      <dgm:spPr/>
      <dgm:t>
        <a:bodyPr/>
        <a:lstStyle/>
        <a:p>
          <a:pPr algn="ctr"/>
          <a:r>
            <a:rPr lang="en-US"/>
            <a:t>Calculate approx. distance</a:t>
          </a:r>
        </a:p>
      </dgm:t>
    </dgm:pt>
    <dgm:pt modelId="{7E03BADD-8287-44ED-8AC6-6554BEB4B463}" type="parTrans" cxnId="{34AD3133-4CBE-4346-9AC1-6C044669310B}">
      <dgm:prSet/>
      <dgm:spPr/>
      <dgm:t>
        <a:bodyPr/>
        <a:lstStyle/>
        <a:p>
          <a:pPr algn="ctr"/>
          <a:endParaRPr lang="en-US"/>
        </a:p>
      </dgm:t>
    </dgm:pt>
    <dgm:pt modelId="{02B64C52-A31C-48FC-BBDD-5ADBE25737E5}" type="sibTrans" cxnId="{34AD3133-4CBE-4346-9AC1-6C044669310B}">
      <dgm:prSet/>
      <dgm:spPr/>
      <dgm:t>
        <a:bodyPr/>
        <a:lstStyle/>
        <a:p>
          <a:pPr algn="ctr"/>
          <a:endParaRPr lang="en-US"/>
        </a:p>
      </dgm:t>
    </dgm:pt>
    <dgm:pt modelId="{DC89B31D-8284-4234-A3A3-96516E5A3A0F}">
      <dgm:prSet/>
      <dgm:spPr/>
      <dgm:t>
        <a:bodyPr/>
        <a:lstStyle/>
        <a:p>
          <a:pPr algn="ctr"/>
          <a:r>
            <a:rPr lang="en-US"/>
            <a:t>Capture the incoming Stream </a:t>
          </a:r>
        </a:p>
      </dgm:t>
    </dgm:pt>
    <dgm:pt modelId="{03972B50-BCC3-454E-AD6B-357491172F4C}" type="parTrans" cxnId="{0ECDC0E2-56F6-44CB-9014-6739C854FCA7}">
      <dgm:prSet/>
      <dgm:spPr/>
      <dgm:t>
        <a:bodyPr/>
        <a:lstStyle/>
        <a:p>
          <a:pPr algn="ctr"/>
          <a:endParaRPr lang="en-US"/>
        </a:p>
      </dgm:t>
    </dgm:pt>
    <dgm:pt modelId="{234F7F8C-E1F6-4723-932B-FA4728D1797C}" type="sibTrans" cxnId="{0ECDC0E2-56F6-44CB-9014-6739C854FCA7}">
      <dgm:prSet/>
      <dgm:spPr/>
      <dgm:t>
        <a:bodyPr/>
        <a:lstStyle/>
        <a:p>
          <a:pPr algn="ctr"/>
          <a:endParaRPr lang="en-US"/>
        </a:p>
      </dgm:t>
    </dgm:pt>
    <dgm:pt modelId="{2D2B6A53-8B19-40BB-90C2-74B6DE357B17}" type="pres">
      <dgm:prSet presAssocID="{AF96993A-E007-4521-BDBC-6F01CF35F022}" presName="cycle" presStyleCnt="0">
        <dgm:presLayoutVars>
          <dgm:dir/>
          <dgm:resizeHandles val="exact"/>
        </dgm:presLayoutVars>
      </dgm:prSet>
      <dgm:spPr/>
    </dgm:pt>
    <dgm:pt modelId="{CC8B0979-5875-453A-A116-E7AC42A9D0B8}" type="pres">
      <dgm:prSet presAssocID="{D555FF93-7709-44AF-AA44-E3FF187F9D98}" presName="node" presStyleLbl="node1" presStyleIdx="0" presStyleCnt="6">
        <dgm:presLayoutVars>
          <dgm:bulletEnabled val="1"/>
        </dgm:presLayoutVars>
      </dgm:prSet>
      <dgm:spPr/>
    </dgm:pt>
    <dgm:pt modelId="{FF080AEA-6B01-4E98-80CA-75CD07C40CEA}" type="pres">
      <dgm:prSet presAssocID="{81E732A6-F8CC-413A-9BD0-6CE3BC948C8D}" presName="sibTrans" presStyleLbl="sibTrans2D1" presStyleIdx="0" presStyleCnt="6"/>
      <dgm:spPr/>
    </dgm:pt>
    <dgm:pt modelId="{F9D09DEA-CCB8-40CF-B95A-3FEE7B4B3AF9}" type="pres">
      <dgm:prSet presAssocID="{81E732A6-F8CC-413A-9BD0-6CE3BC948C8D}" presName="connectorText" presStyleLbl="sibTrans2D1" presStyleIdx="0" presStyleCnt="6"/>
      <dgm:spPr/>
    </dgm:pt>
    <dgm:pt modelId="{96C535CF-A1AE-4F6B-9944-0590BD145957}" type="pres">
      <dgm:prSet presAssocID="{46D49862-95CD-45AE-AF21-3D19AC285122}" presName="node" presStyleLbl="node1" presStyleIdx="1" presStyleCnt="6">
        <dgm:presLayoutVars>
          <dgm:bulletEnabled val="1"/>
        </dgm:presLayoutVars>
      </dgm:prSet>
      <dgm:spPr/>
    </dgm:pt>
    <dgm:pt modelId="{C28DCEDA-2FEE-4316-9AD6-0014A9312679}" type="pres">
      <dgm:prSet presAssocID="{F9DC5BB3-822B-4EB8-A877-A7D6FFE8186D}" presName="sibTrans" presStyleLbl="sibTrans2D1" presStyleIdx="1" presStyleCnt="6"/>
      <dgm:spPr/>
    </dgm:pt>
    <dgm:pt modelId="{6D86CFF0-68BD-4E5F-9630-46B9BF424767}" type="pres">
      <dgm:prSet presAssocID="{F9DC5BB3-822B-4EB8-A877-A7D6FFE8186D}" presName="connectorText" presStyleLbl="sibTrans2D1" presStyleIdx="1" presStyleCnt="6"/>
      <dgm:spPr/>
    </dgm:pt>
    <dgm:pt modelId="{E088EBAF-4AC6-4DC4-A2E0-8B9C08E1D5A1}" type="pres">
      <dgm:prSet presAssocID="{0A7DDFEA-08DA-4B2C-BFE4-AA6A314E3689}" presName="node" presStyleLbl="node1" presStyleIdx="2" presStyleCnt="6">
        <dgm:presLayoutVars>
          <dgm:bulletEnabled val="1"/>
        </dgm:presLayoutVars>
      </dgm:prSet>
      <dgm:spPr/>
    </dgm:pt>
    <dgm:pt modelId="{8698C2D7-00DE-4561-8547-765686F52A0B}" type="pres">
      <dgm:prSet presAssocID="{425D20BC-5339-4E20-A866-830913C910BD}" presName="sibTrans" presStyleLbl="sibTrans2D1" presStyleIdx="2" presStyleCnt="6"/>
      <dgm:spPr/>
    </dgm:pt>
    <dgm:pt modelId="{0B2F64DE-58FD-4A84-86DE-76F83877B19B}" type="pres">
      <dgm:prSet presAssocID="{425D20BC-5339-4E20-A866-830913C910BD}" presName="connectorText" presStyleLbl="sibTrans2D1" presStyleIdx="2" presStyleCnt="6"/>
      <dgm:spPr/>
    </dgm:pt>
    <dgm:pt modelId="{9F9E5A73-DF6C-4B8E-A033-9728CF214673}" type="pres">
      <dgm:prSet presAssocID="{D702CD65-EC49-4D12-9E7E-CBAF9DBEC291}" presName="node" presStyleLbl="node1" presStyleIdx="3" presStyleCnt="6">
        <dgm:presLayoutVars>
          <dgm:bulletEnabled val="1"/>
        </dgm:presLayoutVars>
      </dgm:prSet>
      <dgm:spPr/>
    </dgm:pt>
    <dgm:pt modelId="{98A1F73D-0BA7-414C-88A1-72F2A628CCB4}" type="pres">
      <dgm:prSet presAssocID="{987A31CA-18B2-49DE-80F3-5C83A4EF3A99}" presName="sibTrans" presStyleLbl="sibTrans2D1" presStyleIdx="3" presStyleCnt="6"/>
      <dgm:spPr/>
    </dgm:pt>
    <dgm:pt modelId="{889B610C-0C3D-4F2C-83CE-D92C29590F31}" type="pres">
      <dgm:prSet presAssocID="{987A31CA-18B2-49DE-80F3-5C83A4EF3A99}" presName="connectorText" presStyleLbl="sibTrans2D1" presStyleIdx="3" presStyleCnt="6"/>
      <dgm:spPr/>
    </dgm:pt>
    <dgm:pt modelId="{772333DE-88B9-487D-A7E1-37D3CEB172D2}" type="pres">
      <dgm:prSet presAssocID="{DB010D92-B11B-4692-9904-7419E2D666C1}" presName="node" presStyleLbl="node1" presStyleIdx="4" presStyleCnt="6">
        <dgm:presLayoutVars>
          <dgm:bulletEnabled val="1"/>
        </dgm:presLayoutVars>
      </dgm:prSet>
      <dgm:spPr/>
    </dgm:pt>
    <dgm:pt modelId="{F92A66AC-AD5F-498D-A651-BFE9552F0157}" type="pres">
      <dgm:prSet presAssocID="{02B64C52-A31C-48FC-BBDD-5ADBE25737E5}" presName="sibTrans" presStyleLbl="sibTrans2D1" presStyleIdx="4" presStyleCnt="6"/>
      <dgm:spPr/>
    </dgm:pt>
    <dgm:pt modelId="{1020CB29-D0F7-4B00-90F0-CC4FEEA77E9F}" type="pres">
      <dgm:prSet presAssocID="{02B64C52-A31C-48FC-BBDD-5ADBE25737E5}" presName="connectorText" presStyleLbl="sibTrans2D1" presStyleIdx="4" presStyleCnt="6"/>
      <dgm:spPr/>
    </dgm:pt>
    <dgm:pt modelId="{A8812B79-327A-4135-B595-4F785E46FBD1}" type="pres">
      <dgm:prSet presAssocID="{DC89B31D-8284-4234-A3A3-96516E5A3A0F}" presName="node" presStyleLbl="node1" presStyleIdx="5" presStyleCnt="6">
        <dgm:presLayoutVars>
          <dgm:bulletEnabled val="1"/>
        </dgm:presLayoutVars>
      </dgm:prSet>
      <dgm:spPr/>
    </dgm:pt>
    <dgm:pt modelId="{7FED84B4-3721-41BD-959C-0223C603F6F0}" type="pres">
      <dgm:prSet presAssocID="{234F7F8C-E1F6-4723-932B-FA4728D1797C}" presName="sibTrans" presStyleLbl="sibTrans2D1" presStyleIdx="5" presStyleCnt="6"/>
      <dgm:spPr/>
    </dgm:pt>
    <dgm:pt modelId="{5D4AE2FF-703F-45EE-927E-49259BC697E7}" type="pres">
      <dgm:prSet presAssocID="{234F7F8C-E1F6-4723-932B-FA4728D1797C}" presName="connectorText" presStyleLbl="sibTrans2D1" presStyleIdx="5" presStyleCnt="6"/>
      <dgm:spPr/>
    </dgm:pt>
  </dgm:ptLst>
  <dgm:cxnLst>
    <dgm:cxn modelId="{93508F0F-11DF-4274-93D1-F1E092D538B8}" type="presOf" srcId="{D702CD65-EC49-4D12-9E7E-CBAF9DBEC291}" destId="{9F9E5A73-DF6C-4B8E-A033-9728CF214673}" srcOrd="0" destOrd="0" presId="urn:microsoft.com/office/officeart/2005/8/layout/cycle2"/>
    <dgm:cxn modelId="{E5A4B31B-11E1-40F4-BD8B-6D2AF6B05A2D}" srcId="{AF96993A-E007-4521-BDBC-6F01CF35F022}" destId="{0A7DDFEA-08DA-4B2C-BFE4-AA6A314E3689}" srcOrd="2" destOrd="0" parTransId="{0133E0AD-989B-4F96-95A7-A4CB2F79E9B2}" sibTransId="{425D20BC-5339-4E20-A866-830913C910BD}"/>
    <dgm:cxn modelId="{34AD3133-4CBE-4346-9AC1-6C044669310B}" srcId="{AF96993A-E007-4521-BDBC-6F01CF35F022}" destId="{DB010D92-B11B-4692-9904-7419E2D666C1}" srcOrd="4" destOrd="0" parTransId="{7E03BADD-8287-44ED-8AC6-6554BEB4B463}" sibTransId="{02B64C52-A31C-48FC-BBDD-5ADBE25737E5}"/>
    <dgm:cxn modelId="{6CCFA43C-6502-4282-9CEF-C9C635CA3D0D}" type="presOf" srcId="{234F7F8C-E1F6-4723-932B-FA4728D1797C}" destId="{7FED84B4-3721-41BD-959C-0223C603F6F0}" srcOrd="0" destOrd="0" presId="urn:microsoft.com/office/officeart/2005/8/layout/cycle2"/>
    <dgm:cxn modelId="{1C555141-E61E-4D2A-B8E5-C9930F6D1AF1}" type="presOf" srcId="{02B64C52-A31C-48FC-BBDD-5ADBE25737E5}" destId="{F92A66AC-AD5F-498D-A651-BFE9552F0157}" srcOrd="0" destOrd="0" presId="urn:microsoft.com/office/officeart/2005/8/layout/cycle2"/>
    <dgm:cxn modelId="{1C6F4A62-3ACE-4F00-96E0-13EFDFF2A55A}" type="presOf" srcId="{425D20BC-5339-4E20-A866-830913C910BD}" destId="{0B2F64DE-58FD-4A84-86DE-76F83877B19B}" srcOrd="1" destOrd="0" presId="urn:microsoft.com/office/officeart/2005/8/layout/cycle2"/>
    <dgm:cxn modelId="{D5A8926C-F6F1-45CB-A06C-CA9E3338A70F}" type="presOf" srcId="{DB010D92-B11B-4692-9904-7419E2D666C1}" destId="{772333DE-88B9-487D-A7E1-37D3CEB172D2}" srcOrd="0" destOrd="0" presId="urn:microsoft.com/office/officeart/2005/8/layout/cycle2"/>
    <dgm:cxn modelId="{586D1F50-F55F-4B40-948E-1EE830D1BFB6}" type="presOf" srcId="{F9DC5BB3-822B-4EB8-A877-A7D6FFE8186D}" destId="{6D86CFF0-68BD-4E5F-9630-46B9BF424767}" srcOrd="1" destOrd="0" presId="urn:microsoft.com/office/officeart/2005/8/layout/cycle2"/>
    <dgm:cxn modelId="{ED626572-C886-4584-AFBD-7293678EA7C9}" type="presOf" srcId="{AF96993A-E007-4521-BDBC-6F01CF35F022}" destId="{2D2B6A53-8B19-40BB-90C2-74B6DE357B17}" srcOrd="0" destOrd="0" presId="urn:microsoft.com/office/officeart/2005/8/layout/cycle2"/>
    <dgm:cxn modelId="{00C0A855-D5AE-4062-9556-EE188C3B1570}" type="presOf" srcId="{DC89B31D-8284-4234-A3A3-96516E5A3A0F}" destId="{A8812B79-327A-4135-B595-4F785E46FBD1}" srcOrd="0" destOrd="0" presId="urn:microsoft.com/office/officeart/2005/8/layout/cycle2"/>
    <dgm:cxn modelId="{61B7BE82-412A-411B-B67A-75D4187C5981}" type="presOf" srcId="{81E732A6-F8CC-413A-9BD0-6CE3BC948C8D}" destId="{FF080AEA-6B01-4E98-80CA-75CD07C40CEA}" srcOrd="0" destOrd="0" presId="urn:microsoft.com/office/officeart/2005/8/layout/cycle2"/>
    <dgm:cxn modelId="{30388684-8CBC-4DA7-96FD-34ADDA06F51C}" type="presOf" srcId="{234F7F8C-E1F6-4723-932B-FA4728D1797C}" destId="{5D4AE2FF-703F-45EE-927E-49259BC697E7}" srcOrd="1" destOrd="0" presId="urn:microsoft.com/office/officeart/2005/8/layout/cycle2"/>
    <dgm:cxn modelId="{A9900F8E-6235-4086-B02F-8AEDDD0B97BB}" srcId="{AF96993A-E007-4521-BDBC-6F01CF35F022}" destId="{D702CD65-EC49-4D12-9E7E-CBAF9DBEC291}" srcOrd="3" destOrd="0" parTransId="{8A46BC37-5C0F-4278-A40C-D09BC1CBFC2C}" sibTransId="{987A31CA-18B2-49DE-80F3-5C83A4EF3A99}"/>
    <dgm:cxn modelId="{2F9B1F93-ECEF-4A73-B21C-2731B4115835}" type="presOf" srcId="{0A7DDFEA-08DA-4B2C-BFE4-AA6A314E3689}" destId="{E088EBAF-4AC6-4DC4-A2E0-8B9C08E1D5A1}" srcOrd="0" destOrd="0" presId="urn:microsoft.com/office/officeart/2005/8/layout/cycle2"/>
    <dgm:cxn modelId="{70A7199B-60BD-4E05-AB7C-BEB7FCBF8145}" type="presOf" srcId="{46D49862-95CD-45AE-AF21-3D19AC285122}" destId="{96C535CF-A1AE-4F6B-9944-0590BD145957}" srcOrd="0" destOrd="0" presId="urn:microsoft.com/office/officeart/2005/8/layout/cycle2"/>
    <dgm:cxn modelId="{AEC7E5C6-D1AB-4B42-9FCD-065AD63E1513}" type="presOf" srcId="{81E732A6-F8CC-413A-9BD0-6CE3BC948C8D}" destId="{F9D09DEA-CCB8-40CF-B95A-3FEE7B4B3AF9}" srcOrd="1" destOrd="0" presId="urn:microsoft.com/office/officeart/2005/8/layout/cycle2"/>
    <dgm:cxn modelId="{6018DCCA-786B-46BA-975E-6699D2EE65AD}" srcId="{AF96993A-E007-4521-BDBC-6F01CF35F022}" destId="{D555FF93-7709-44AF-AA44-E3FF187F9D98}" srcOrd="0" destOrd="0" parTransId="{A5D79F2C-E276-4933-A842-3D1A2E57D6C6}" sibTransId="{81E732A6-F8CC-413A-9BD0-6CE3BC948C8D}"/>
    <dgm:cxn modelId="{8502B7CD-8800-414A-8FD7-C3874FB7D2B7}" srcId="{AF96993A-E007-4521-BDBC-6F01CF35F022}" destId="{46D49862-95CD-45AE-AF21-3D19AC285122}" srcOrd="1" destOrd="0" parTransId="{D950BBD8-C0D9-42B9-A915-1481EDAFB76D}" sibTransId="{F9DC5BB3-822B-4EB8-A877-A7D6FFE8186D}"/>
    <dgm:cxn modelId="{98A658D3-6CCB-4878-8F7A-43788281D234}" type="presOf" srcId="{02B64C52-A31C-48FC-BBDD-5ADBE25737E5}" destId="{1020CB29-D0F7-4B00-90F0-CC4FEEA77E9F}" srcOrd="1" destOrd="0" presId="urn:microsoft.com/office/officeart/2005/8/layout/cycle2"/>
    <dgm:cxn modelId="{EF2231D5-FC79-49E9-9493-3769912070CC}" type="presOf" srcId="{425D20BC-5339-4E20-A866-830913C910BD}" destId="{8698C2D7-00DE-4561-8547-765686F52A0B}" srcOrd="0" destOrd="0" presId="urn:microsoft.com/office/officeart/2005/8/layout/cycle2"/>
    <dgm:cxn modelId="{65E2DBDD-91FB-410F-9F75-A6D5D91E6769}" type="presOf" srcId="{987A31CA-18B2-49DE-80F3-5C83A4EF3A99}" destId="{889B610C-0C3D-4F2C-83CE-D92C29590F31}" srcOrd="1" destOrd="0" presId="urn:microsoft.com/office/officeart/2005/8/layout/cycle2"/>
    <dgm:cxn modelId="{0ECDC0E2-56F6-44CB-9014-6739C854FCA7}" srcId="{AF96993A-E007-4521-BDBC-6F01CF35F022}" destId="{DC89B31D-8284-4234-A3A3-96516E5A3A0F}" srcOrd="5" destOrd="0" parTransId="{03972B50-BCC3-454E-AD6B-357491172F4C}" sibTransId="{234F7F8C-E1F6-4723-932B-FA4728D1797C}"/>
    <dgm:cxn modelId="{8F2306EF-70E3-46B5-8AFF-C91E0D8EB5AA}" type="presOf" srcId="{987A31CA-18B2-49DE-80F3-5C83A4EF3A99}" destId="{98A1F73D-0BA7-414C-88A1-72F2A628CCB4}" srcOrd="0" destOrd="0" presId="urn:microsoft.com/office/officeart/2005/8/layout/cycle2"/>
    <dgm:cxn modelId="{97ADECFD-E1CB-4FEF-A79A-A6725132C7C8}" type="presOf" srcId="{D555FF93-7709-44AF-AA44-E3FF187F9D98}" destId="{CC8B0979-5875-453A-A116-E7AC42A9D0B8}" srcOrd="0" destOrd="0" presId="urn:microsoft.com/office/officeart/2005/8/layout/cycle2"/>
    <dgm:cxn modelId="{31F8F7FD-8AAB-4802-93A2-2771C26ABBCF}" type="presOf" srcId="{F9DC5BB3-822B-4EB8-A877-A7D6FFE8186D}" destId="{C28DCEDA-2FEE-4316-9AD6-0014A9312679}" srcOrd="0" destOrd="0" presId="urn:microsoft.com/office/officeart/2005/8/layout/cycle2"/>
    <dgm:cxn modelId="{B15534D5-78DC-4565-99C1-C3870418C619}" type="presParOf" srcId="{2D2B6A53-8B19-40BB-90C2-74B6DE357B17}" destId="{CC8B0979-5875-453A-A116-E7AC42A9D0B8}" srcOrd="0" destOrd="0" presId="urn:microsoft.com/office/officeart/2005/8/layout/cycle2"/>
    <dgm:cxn modelId="{06E741DC-B302-46FC-8E61-70BC69F960A5}" type="presParOf" srcId="{2D2B6A53-8B19-40BB-90C2-74B6DE357B17}" destId="{FF080AEA-6B01-4E98-80CA-75CD07C40CEA}" srcOrd="1" destOrd="0" presId="urn:microsoft.com/office/officeart/2005/8/layout/cycle2"/>
    <dgm:cxn modelId="{75154408-E735-43E5-A133-F51FAB6C6390}" type="presParOf" srcId="{FF080AEA-6B01-4E98-80CA-75CD07C40CEA}" destId="{F9D09DEA-CCB8-40CF-B95A-3FEE7B4B3AF9}" srcOrd="0" destOrd="0" presId="urn:microsoft.com/office/officeart/2005/8/layout/cycle2"/>
    <dgm:cxn modelId="{DC196B48-CD4D-40EE-B1DD-4858FEFFA145}" type="presParOf" srcId="{2D2B6A53-8B19-40BB-90C2-74B6DE357B17}" destId="{96C535CF-A1AE-4F6B-9944-0590BD145957}" srcOrd="2" destOrd="0" presId="urn:microsoft.com/office/officeart/2005/8/layout/cycle2"/>
    <dgm:cxn modelId="{D420B75F-40EF-46C3-8901-74FCF5E4F610}" type="presParOf" srcId="{2D2B6A53-8B19-40BB-90C2-74B6DE357B17}" destId="{C28DCEDA-2FEE-4316-9AD6-0014A9312679}" srcOrd="3" destOrd="0" presId="urn:microsoft.com/office/officeart/2005/8/layout/cycle2"/>
    <dgm:cxn modelId="{87E40585-3142-4D82-B045-4E6D178B0F1D}" type="presParOf" srcId="{C28DCEDA-2FEE-4316-9AD6-0014A9312679}" destId="{6D86CFF0-68BD-4E5F-9630-46B9BF424767}" srcOrd="0" destOrd="0" presId="urn:microsoft.com/office/officeart/2005/8/layout/cycle2"/>
    <dgm:cxn modelId="{57124660-2D81-4A0F-A935-D63DC30E08B9}" type="presParOf" srcId="{2D2B6A53-8B19-40BB-90C2-74B6DE357B17}" destId="{E088EBAF-4AC6-4DC4-A2E0-8B9C08E1D5A1}" srcOrd="4" destOrd="0" presId="urn:microsoft.com/office/officeart/2005/8/layout/cycle2"/>
    <dgm:cxn modelId="{DEF9D1FC-0C2D-4CD2-A910-9869B235A0E0}" type="presParOf" srcId="{2D2B6A53-8B19-40BB-90C2-74B6DE357B17}" destId="{8698C2D7-00DE-4561-8547-765686F52A0B}" srcOrd="5" destOrd="0" presId="urn:microsoft.com/office/officeart/2005/8/layout/cycle2"/>
    <dgm:cxn modelId="{BCB0F735-3F32-4BA6-A1DE-BD540EC50BA9}" type="presParOf" srcId="{8698C2D7-00DE-4561-8547-765686F52A0B}" destId="{0B2F64DE-58FD-4A84-86DE-76F83877B19B}" srcOrd="0" destOrd="0" presId="urn:microsoft.com/office/officeart/2005/8/layout/cycle2"/>
    <dgm:cxn modelId="{56A6DF4B-798A-47AA-8E2A-F49AC39CB307}" type="presParOf" srcId="{2D2B6A53-8B19-40BB-90C2-74B6DE357B17}" destId="{9F9E5A73-DF6C-4B8E-A033-9728CF214673}" srcOrd="6" destOrd="0" presId="urn:microsoft.com/office/officeart/2005/8/layout/cycle2"/>
    <dgm:cxn modelId="{111ECC51-2764-4A5D-B5B1-941BB0CE386F}" type="presParOf" srcId="{2D2B6A53-8B19-40BB-90C2-74B6DE357B17}" destId="{98A1F73D-0BA7-414C-88A1-72F2A628CCB4}" srcOrd="7" destOrd="0" presId="urn:microsoft.com/office/officeart/2005/8/layout/cycle2"/>
    <dgm:cxn modelId="{F0F930E1-E9D9-4B46-922C-4C6A347EFC1A}" type="presParOf" srcId="{98A1F73D-0BA7-414C-88A1-72F2A628CCB4}" destId="{889B610C-0C3D-4F2C-83CE-D92C29590F31}" srcOrd="0" destOrd="0" presId="urn:microsoft.com/office/officeart/2005/8/layout/cycle2"/>
    <dgm:cxn modelId="{F76E59DB-BE0E-4E9D-815A-FA71609E4ADF}" type="presParOf" srcId="{2D2B6A53-8B19-40BB-90C2-74B6DE357B17}" destId="{772333DE-88B9-487D-A7E1-37D3CEB172D2}" srcOrd="8" destOrd="0" presId="urn:microsoft.com/office/officeart/2005/8/layout/cycle2"/>
    <dgm:cxn modelId="{43DB628A-92F1-482B-A359-2A2831AD136A}" type="presParOf" srcId="{2D2B6A53-8B19-40BB-90C2-74B6DE357B17}" destId="{F92A66AC-AD5F-498D-A651-BFE9552F0157}" srcOrd="9" destOrd="0" presId="urn:microsoft.com/office/officeart/2005/8/layout/cycle2"/>
    <dgm:cxn modelId="{1C1A8C07-EA77-47F2-8DE5-CF9173C8F9AD}" type="presParOf" srcId="{F92A66AC-AD5F-498D-A651-BFE9552F0157}" destId="{1020CB29-D0F7-4B00-90F0-CC4FEEA77E9F}" srcOrd="0" destOrd="0" presId="urn:microsoft.com/office/officeart/2005/8/layout/cycle2"/>
    <dgm:cxn modelId="{151FFBAA-5664-4517-8F87-5D58AA389DCE}" type="presParOf" srcId="{2D2B6A53-8B19-40BB-90C2-74B6DE357B17}" destId="{A8812B79-327A-4135-B595-4F785E46FBD1}" srcOrd="10" destOrd="0" presId="urn:microsoft.com/office/officeart/2005/8/layout/cycle2"/>
    <dgm:cxn modelId="{B1A92C24-0F2C-4A79-9EFB-4AC851517608}" type="presParOf" srcId="{2D2B6A53-8B19-40BB-90C2-74B6DE357B17}" destId="{7FED84B4-3721-41BD-959C-0223C603F6F0}" srcOrd="11" destOrd="0" presId="urn:microsoft.com/office/officeart/2005/8/layout/cycle2"/>
    <dgm:cxn modelId="{F497A23D-1BB2-4206-A1F6-9D76AFF3732B}" type="presParOf" srcId="{7FED84B4-3721-41BD-959C-0223C603F6F0}" destId="{5D4AE2FF-703F-45EE-927E-49259BC697E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88D858-D25C-41DA-AB56-FE036E14F72B}" type="doc">
      <dgm:prSet loTypeId="urn:microsoft.com/office/officeart/2005/8/layout/cycle1" loCatId="cycle" qsTypeId="urn:microsoft.com/office/officeart/2005/8/quickstyle/simple1" qsCatId="simple" csTypeId="urn:microsoft.com/office/officeart/2005/8/colors/accent0_3" csCatId="mainScheme" phldr="1"/>
      <dgm:spPr/>
      <dgm:t>
        <a:bodyPr/>
        <a:lstStyle/>
        <a:p>
          <a:endParaRPr lang="en-US"/>
        </a:p>
      </dgm:t>
    </dgm:pt>
    <dgm:pt modelId="{B1AEA335-0FAA-4844-8D6F-DD952EA7C2CB}">
      <dgm:prSet phldrT="[Text]"/>
      <dgm:spPr/>
      <dgm:t>
        <a:bodyPr/>
        <a:lstStyle/>
        <a:p>
          <a:pPr algn="ctr"/>
          <a:r>
            <a:rPr lang="en-US"/>
            <a:t>Convert to Greyscale and resize image</a:t>
          </a:r>
        </a:p>
      </dgm:t>
    </dgm:pt>
    <dgm:pt modelId="{92F9EACE-04A0-42D8-8155-8E84EB14285C}" type="parTrans" cxnId="{D1E3205A-F717-4D34-8403-CEACFE22927C}">
      <dgm:prSet/>
      <dgm:spPr/>
      <dgm:t>
        <a:bodyPr/>
        <a:lstStyle/>
        <a:p>
          <a:pPr algn="ctr"/>
          <a:endParaRPr lang="en-US"/>
        </a:p>
      </dgm:t>
    </dgm:pt>
    <dgm:pt modelId="{6794F275-9003-4FA5-8033-A2652480E523}" type="sibTrans" cxnId="{D1E3205A-F717-4D34-8403-CEACFE22927C}">
      <dgm:prSet/>
      <dgm:spPr/>
      <dgm:t>
        <a:bodyPr/>
        <a:lstStyle/>
        <a:p>
          <a:pPr algn="ctr"/>
          <a:endParaRPr lang="en-US"/>
        </a:p>
      </dgm:t>
    </dgm:pt>
    <dgm:pt modelId="{1F886134-2271-4388-88C4-70DE083C4A30}">
      <dgm:prSet phldrT="[Text]"/>
      <dgm:spPr/>
      <dgm:t>
        <a:bodyPr/>
        <a:lstStyle/>
        <a:p>
          <a:pPr algn="ctr"/>
          <a:r>
            <a:rPr lang="en-US"/>
            <a:t>Log the control keys and corresponding image</a:t>
          </a:r>
        </a:p>
      </dgm:t>
    </dgm:pt>
    <dgm:pt modelId="{FB719000-693F-4C85-B5A5-00CAC2643127}" type="parTrans" cxnId="{B9C7A029-5B2A-45A4-93CC-161D1A420913}">
      <dgm:prSet/>
      <dgm:spPr/>
      <dgm:t>
        <a:bodyPr/>
        <a:lstStyle/>
        <a:p>
          <a:pPr algn="ctr"/>
          <a:endParaRPr lang="en-US"/>
        </a:p>
      </dgm:t>
    </dgm:pt>
    <dgm:pt modelId="{648815EF-98A1-400E-A320-9B1E9212D022}" type="sibTrans" cxnId="{B9C7A029-5B2A-45A4-93CC-161D1A420913}">
      <dgm:prSet/>
      <dgm:spPr/>
      <dgm:t>
        <a:bodyPr/>
        <a:lstStyle/>
        <a:p>
          <a:pPr algn="ctr"/>
          <a:endParaRPr lang="en-US"/>
        </a:p>
      </dgm:t>
    </dgm:pt>
    <dgm:pt modelId="{54389B91-B24F-4F8E-BB27-E06348432A99}">
      <dgm:prSet phldrT="[Text]"/>
      <dgm:spPr/>
      <dgm:t>
        <a:bodyPr/>
        <a:lstStyle/>
        <a:p>
          <a:pPr algn="ctr"/>
          <a:r>
            <a:rPr lang="en-US"/>
            <a:t>Append keys and image data to a .npy file</a:t>
          </a:r>
        </a:p>
      </dgm:t>
    </dgm:pt>
    <dgm:pt modelId="{CAF2F2C1-D765-44AD-AF8A-BFA77F251DC7}" type="parTrans" cxnId="{9EFA10F4-2731-4F83-A759-F2F14C3A1595}">
      <dgm:prSet/>
      <dgm:spPr/>
      <dgm:t>
        <a:bodyPr/>
        <a:lstStyle/>
        <a:p>
          <a:pPr algn="ctr"/>
          <a:endParaRPr lang="en-US"/>
        </a:p>
      </dgm:t>
    </dgm:pt>
    <dgm:pt modelId="{2F77108A-6947-4D8A-926F-13DC43E252DE}" type="sibTrans" cxnId="{9EFA10F4-2731-4F83-A759-F2F14C3A1595}">
      <dgm:prSet/>
      <dgm:spPr/>
      <dgm:t>
        <a:bodyPr/>
        <a:lstStyle/>
        <a:p>
          <a:pPr algn="ctr"/>
          <a:endParaRPr lang="en-US"/>
        </a:p>
      </dgm:t>
    </dgm:pt>
    <dgm:pt modelId="{A0FD543B-BF77-43A5-987A-AD76283801DB}">
      <dgm:prSet phldrT="[Text]"/>
      <dgm:spPr/>
      <dgm:t>
        <a:bodyPr/>
        <a:lstStyle/>
        <a:p>
          <a:pPr algn="ctr"/>
          <a:r>
            <a:rPr lang="en-US"/>
            <a:t>Grab the stream</a:t>
          </a:r>
        </a:p>
      </dgm:t>
    </dgm:pt>
    <dgm:pt modelId="{B198944B-AAEB-40BA-A76C-CD7A5A91A3DA}" type="parTrans" cxnId="{C4097807-85D7-4084-B3FF-E2FB7727662E}">
      <dgm:prSet/>
      <dgm:spPr/>
      <dgm:t>
        <a:bodyPr/>
        <a:lstStyle/>
        <a:p>
          <a:pPr algn="ctr"/>
          <a:endParaRPr lang="en-US"/>
        </a:p>
      </dgm:t>
    </dgm:pt>
    <dgm:pt modelId="{115BD5C3-F8A5-4BE7-9264-3B7FC2EC89EA}" type="sibTrans" cxnId="{C4097807-85D7-4084-B3FF-E2FB7727662E}">
      <dgm:prSet/>
      <dgm:spPr/>
      <dgm:t>
        <a:bodyPr/>
        <a:lstStyle/>
        <a:p>
          <a:pPr algn="ctr"/>
          <a:endParaRPr lang="en-US"/>
        </a:p>
      </dgm:t>
    </dgm:pt>
    <dgm:pt modelId="{9C63A705-5BED-44C1-AC04-32B7E5C69843}" type="pres">
      <dgm:prSet presAssocID="{2988D858-D25C-41DA-AB56-FE036E14F72B}" presName="cycle" presStyleCnt="0">
        <dgm:presLayoutVars>
          <dgm:dir/>
          <dgm:resizeHandles val="exact"/>
        </dgm:presLayoutVars>
      </dgm:prSet>
      <dgm:spPr/>
    </dgm:pt>
    <dgm:pt modelId="{8B973571-3756-404B-9FB8-110931B6464B}" type="pres">
      <dgm:prSet presAssocID="{B1AEA335-0FAA-4844-8D6F-DD952EA7C2CB}" presName="dummy" presStyleCnt="0"/>
      <dgm:spPr/>
    </dgm:pt>
    <dgm:pt modelId="{24953711-15BC-4E0D-A8E6-91A7D8BEE97D}" type="pres">
      <dgm:prSet presAssocID="{B1AEA335-0FAA-4844-8D6F-DD952EA7C2CB}" presName="node" presStyleLbl="revTx" presStyleIdx="0" presStyleCnt="4">
        <dgm:presLayoutVars>
          <dgm:bulletEnabled val="1"/>
        </dgm:presLayoutVars>
      </dgm:prSet>
      <dgm:spPr/>
    </dgm:pt>
    <dgm:pt modelId="{07F19779-73D8-4EB5-B126-84FDB585595E}" type="pres">
      <dgm:prSet presAssocID="{6794F275-9003-4FA5-8033-A2652480E523}" presName="sibTrans" presStyleLbl="node1" presStyleIdx="0" presStyleCnt="4"/>
      <dgm:spPr/>
    </dgm:pt>
    <dgm:pt modelId="{56C7C136-5B36-4992-B337-CCAAB87F13CC}" type="pres">
      <dgm:prSet presAssocID="{1F886134-2271-4388-88C4-70DE083C4A30}" presName="dummy" presStyleCnt="0"/>
      <dgm:spPr/>
    </dgm:pt>
    <dgm:pt modelId="{4739A07E-A217-4C97-8B0C-170CAE8A740A}" type="pres">
      <dgm:prSet presAssocID="{1F886134-2271-4388-88C4-70DE083C4A30}" presName="node" presStyleLbl="revTx" presStyleIdx="1" presStyleCnt="4">
        <dgm:presLayoutVars>
          <dgm:bulletEnabled val="1"/>
        </dgm:presLayoutVars>
      </dgm:prSet>
      <dgm:spPr/>
    </dgm:pt>
    <dgm:pt modelId="{5FBCA700-4D2D-4AD5-A7A9-7E02CBA4008C}" type="pres">
      <dgm:prSet presAssocID="{648815EF-98A1-400E-A320-9B1E9212D022}" presName="sibTrans" presStyleLbl="node1" presStyleIdx="1" presStyleCnt="4"/>
      <dgm:spPr/>
    </dgm:pt>
    <dgm:pt modelId="{583FFB69-B6A0-4E44-8CED-F9F0B14488C5}" type="pres">
      <dgm:prSet presAssocID="{54389B91-B24F-4F8E-BB27-E06348432A99}" presName="dummy" presStyleCnt="0"/>
      <dgm:spPr/>
    </dgm:pt>
    <dgm:pt modelId="{2516639C-1524-43B7-8C1F-567994860450}" type="pres">
      <dgm:prSet presAssocID="{54389B91-B24F-4F8E-BB27-E06348432A99}" presName="node" presStyleLbl="revTx" presStyleIdx="2" presStyleCnt="4">
        <dgm:presLayoutVars>
          <dgm:bulletEnabled val="1"/>
        </dgm:presLayoutVars>
      </dgm:prSet>
      <dgm:spPr/>
    </dgm:pt>
    <dgm:pt modelId="{E91571C9-4186-429F-832D-D60F7E83ABB3}" type="pres">
      <dgm:prSet presAssocID="{2F77108A-6947-4D8A-926F-13DC43E252DE}" presName="sibTrans" presStyleLbl="node1" presStyleIdx="2" presStyleCnt="4"/>
      <dgm:spPr/>
    </dgm:pt>
    <dgm:pt modelId="{019BC583-31D6-40AC-B430-3122E31956DC}" type="pres">
      <dgm:prSet presAssocID="{A0FD543B-BF77-43A5-987A-AD76283801DB}" presName="dummy" presStyleCnt="0"/>
      <dgm:spPr/>
    </dgm:pt>
    <dgm:pt modelId="{8F0C6635-2229-425E-8568-1FBD511E0D37}" type="pres">
      <dgm:prSet presAssocID="{A0FD543B-BF77-43A5-987A-AD76283801DB}" presName="node" presStyleLbl="revTx" presStyleIdx="3" presStyleCnt="4">
        <dgm:presLayoutVars>
          <dgm:bulletEnabled val="1"/>
        </dgm:presLayoutVars>
      </dgm:prSet>
      <dgm:spPr/>
    </dgm:pt>
    <dgm:pt modelId="{855E383F-FF24-4FC3-A3C9-E6D4A81CF38E}" type="pres">
      <dgm:prSet presAssocID="{115BD5C3-F8A5-4BE7-9264-3B7FC2EC89EA}" presName="sibTrans" presStyleLbl="node1" presStyleIdx="3" presStyleCnt="4"/>
      <dgm:spPr/>
    </dgm:pt>
  </dgm:ptLst>
  <dgm:cxnLst>
    <dgm:cxn modelId="{B7CE1801-603E-411F-9471-72CFFCA2A682}" type="presOf" srcId="{2988D858-D25C-41DA-AB56-FE036E14F72B}" destId="{9C63A705-5BED-44C1-AC04-32B7E5C69843}" srcOrd="0" destOrd="0" presId="urn:microsoft.com/office/officeart/2005/8/layout/cycle1"/>
    <dgm:cxn modelId="{C4097807-85D7-4084-B3FF-E2FB7727662E}" srcId="{2988D858-D25C-41DA-AB56-FE036E14F72B}" destId="{A0FD543B-BF77-43A5-987A-AD76283801DB}" srcOrd="3" destOrd="0" parTransId="{B198944B-AAEB-40BA-A76C-CD7A5A91A3DA}" sibTransId="{115BD5C3-F8A5-4BE7-9264-3B7FC2EC89EA}"/>
    <dgm:cxn modelId="{BD11911A-06A3-4E14-8B7B-8A8A9099D2B0}" type="presOf" srcId="{B1AEA335-0FAA-4844-8D6F-DD952EA7C2CB}" destId="{24953711-15BC-4E0D-A8E6-91A7D8BEE97D}" srcOrd="0" destOrd="0" presId="urn:microsoft.com/office/officeart/2005/8/layout/cycle1"/>
    <dgm:cxn modelId="{B9C7A029-5B2A-45A4-93CC-161D1A420913}" srcId="{2988D858-D25C-41DA-AB56-FE036E14F72B}" destId="{1F886134-2271-4388-88C4-70DE083C4A30}" srcOrd="1" destOrd="0" parTransId="{FB719000-693F-4C85-B5A5-00CAC2643127}" sibTransId="{648815EF-98A1-400E-A320-9B1E9212D022}"/>
    <dgm:cxn modelId="{2727C360-7874-4EC1-B7F5-5CE559277606}" type="presOf" srcId="{115BD5C3-F8A5-4BE7-9264-3B7FC2EC89EA}" destId="{855E383F-FF24-4FC3-A3C9-E6D4A81CF38E}" srcOrd="0" destOrd="0" presId="urn:microsoft.com/office/officeart/2005/8/layout/cycle1"/>
    <dgm:cxn modelId="{68EBC666-89C4-4BF4-B120-81622E57C220}" type="presOf" srcId="{648815EF-98A1-400E-A320-9B1E9212D022}" destId="{5FBCA700-4D2D-4AD5-A7A9-7E02CBA4008C}" srcOrd="0" destOrd="0" presId="urn:microsoft.com/office/officeart/2005/8/layout/cycle1"/>
    <dgm:cxn modelId="{D1E3205A-F717-4D34-8403-CEACFE22927C}" srcId="{2988D858-D25C-41DA-AB56-FE036E14F72B}" destId="{B1AEA335-0FAA-4844-8D6F-DD952EA7C2CB}" srcOrd="0" destOrd="0" parTransId="{92F9EACE-04A0-42D8-8155-8E84EB14285C}" sibTransId="{6794F275-9003-4FA5-8033-A2652480E523}"/>
    <dgm:cxn modelId="{BF2B977A-3020-469D-95F2-316FF0101E4D}" type="presOf" srcId="{1F886134-2271-4388-88C4-70DE083C4A30}" destId="{4739A07E-A217-4C97-8B0C-170CAE8A740A}" srcOrd="0" destOrd="0" presId="urn:microsoft.com/office/officeart/2005/8/layout/cycle1"/>
    <dgm:cxn modelId="{F87918A8-C501-469E-B0DF-C5421FD4374C}" type="presOf" srcId="{54389B91-B24F-4F8E-BB27-E06348432A99}" destId="{2516639C-1524-43B7-8C1F-567994860450}" srcOrd="0" destOrd="0" presId="urn:microsoft.com/office/officeart/2005/8/layout/cycle1"/>
    <dgm:cxn modelId="{8BB57AB5-240B-4E43-97E1-F6F50E82C015}" type="presOf" srcId="{2F77108A-6947-4D8A-926F-13DC43E252DE}" destId="{E91571C9-4186-429F-832D-D60F7E83ABB3}" srcOrd="0" destOrd="0" presId="urn:microsoft.com/office/officeart/2005/8/layout/cycle1"/>
    <dgm:cxn modelId="{F769C6D7-39C8-4CD0-938F-564537E04199}" type="presOf" srcId="{6794F275-9003-4FA5-8033-A2652480E523}" destId="{07F19779-73D8-4EB5-B126-84FDB585595E}" srcOrd="0" destOrd="0" presId="urn:microsoft.com/office/officeart/2005/8/layout/cycle1"/>
    <dgm:cxn modelId="{9EFA10F4-2731-4F83-A759-F2F14C3A1595}" srcId="{2988D858-D25C-41DA-AB56-FE036E14F72B}" destId="{54389B91-B24F-4F8E-BB27-E06348432A99}" srcOrd="2" destOrd="0" parTransId="{CAF2F2C1-D765-44AD-AF8A-BFA77F251DC7}" sibTransId="{2F77108A-6947-4D8A-926F-13DC43E252DE}"/>
    <dgm:cxn modelId="{4AB57AFC-D7E1-47F5-95AB-5449141E1D51}" type="presOf" srcId="{A0FD543B-BF77-43A5-987A-AD76283801DB}" destId="{8F0C6635-2229-425E-8568-1FBD511E0D37}" srcOrd="0" destOrd="0" presId="urn:microsoft.com/office/officeart/2005/8/layout/cycle1"/>
    <dgm:cxn modelId="{C0468ECD-F667-42C2-A955-9CBE4ED8BFD2}" type="presParOf" srcId="{9C63A705-5BED-44C1-AC04-32B7E5C69843}" destId="{8B973571-3756-404B-9FB8-110931B6464B}" srcOrd="0" destOrd="0" presId="urn:microsoft.com/office/officeart/2005/8/layout/cycle1"/>
    <dgm:cxn modelId="{1A6BD0A2-0BE5-4DD3-A189-D4211B43C1C4}" type="presParOf" srcId="{9C63A705-5BED-44C1-AC04-32B7E5C69843}" destId="{24953711-15BC-4E0D-A8E6-91A7D8BEE97D}" srcOrd="1" destOrd="0" presId="urn:microsoft.com/office/officeart/2005/8/layout/cycle1"/>
    <dgm:cxn modelId="{27D4B4A8-CBB9-432F-8B48-6BDE35D57923}" type="presParOf" srcId="{9C63A705-5BED-44C1-AC04-32B7E5C69843}" destId="{07F19779-73D8-4EB5-B126-84FDB585595E}" srcOrd="2" destOrd="0" presId="urn:microsoft.com/office/officeart/2005/8/layout/cycle1"/>
    <dgm:cxn modelId="{5118ACA6-1335-4C8A-9497-7875F507EED2}" type="presParOf" srcId="{9C63A705-5BED-44C1-AC04-32B7E5C69843}" destId="{56C7C136-5B36-4992-B337-CCAAB87F13CC}" srcOrd="3" destOrd="0" presId="urn:microsoft.com/office/officeart/2005/8/layout/cycle1"/>
    <dgm:cxn modelId="{8E721BFE-0EE4-4846-AFBD-577A34FA10DF}" type="presParOf" srcId="{9C63A705-5BED-44C1-AC04-32B7E5C69843}" destId="{4739A07E-A217-4C97-8B0C-170CAE8A740A}" srcOrd="4" destOrd="0" presId="urn:microsoft.com/office/officeart/2005/8/layout/cycle1"/>
    <dgm:cxn modelId="{CDDD69BA-F3B3-44D4-B20C-208DFC89C4A1}" type="presParOf" srcId="{9C63A705-5BED-44C1-AC04-32B7E5C69843}" destId="{5FBCA700-4D2D-4AD5-A7A9-7E02CBA4008C}" srcOrd="5" destOrd="0" presId="urn:microsoft.com/office/officeart/2005/8/layout/cycle1"/>
    <dgm:cxn modelId="{2FE0FAD9-41D9-4350-9751-4C6225F64054}" type="presParOf" srcId="{9C63A705-5BED-44C1-AC04-32B7E5C69843}" destId="{583FFB69-B6A0-4E44-8CED-F9F0B14488C5}" srcOrd="6" destOrd="0" presId="urn:microsoft.com/office/officeart/2005/8/layout/cycle1"/>
    <dgm:cxn modelId="{57BC3893-898C-4447-B658-31E80E8F45E0}" type="presParOf" srcId="{9C63A705-5BED-44C1-AC04-32B7E5C69843}" destId="{2516639C-1524-43B7-8C1F-567994860450}" srcOrd="7" destOrd="0" presId="urn:microsoft.com/office/officeart/2005/8/layout/cycle1"/>
    <dgm:cxn modelId="{590A120B-5488-4B03-B33D-9B9C0030176E}" type="presParOf" srcId="{9C63A705-5BED-44C1-AC04-32B7E5C69843}" destId="{E91571C9-4186-429F-832D-D60F7E83ABB3}" srcOrd="8" destOrd="0" presId="urn:microsoft.com/office/officeart/2005/8/layout/cycle1"/>
    <dgm:cxn modelId="{E7FB2924-333E-4F27-916B-8FB3A133B1DA}" type="presParOf" srcId="{9C63A705-5BED-44C1-AC04-32B7E5C69843}" destId="{019BC583-31D6-40AC-B430-3122E31956DC}" srcOrd="9" destOrd="0" presId="urn:microsoft.com/office/officeart/2005/8/layout/cycle1"/>
    <dgm:cxn modelId="{57C2BFDE-00D9-406F-BACD-A2716FBE632A}" type="presParOf" srcId="{9C63A705-5BED-44C1-AC04-32B7E5C69843}" destId="{8F0C6635-2229-425E-8568-1FBD511E0D37}" srcOrd="10" destOrd="0" presId="urn:microsoft.com/office/officeart/2005/8/layout/cycle1"/>
    <dgm:cxn modelId="{3A4F3B5D-8B1D-4D5E-B97A-4B845F6B49E3}" type="presParOf" srcId="{9C63A705-5BED-44C1-AC04-32B7E5C69843}" destId="{855E383F-FF24-4FC3-A3C9-E6D4A81CF38E}"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E13FC6-5675-4538-8FB0-679FFB0E254D}" type="doc">
      <dgm:prSet loTypeId="urn:microsoft.com/office/officeart/2005/8/layout/process1" loCatId="process" qsTypeId="urn:microsoft.com/office/officeart/2005/8/quickstyle/simple1" qsCatId="simple" csTypeId="urn:microsoft.com/office/officeart/2005/8/colors/accent0_1" csCatId="mainScheme" phldr="1"/>
      <dgm:spPr/>
    </dgm:pt>
    <dgm:pt modelId="{1D964858-0D8D-40B2-A106-2AF2A131D7EE}">
      <dgm:prSet phldrT="[Text]"/>
      <dgm:spPr/>
      <dgm:t>
        <a:bodyPr/>
        <a:lstStyle/>
        <a:p>
          <a:r>
            <a:rPr lang="en-US"/>
            <a:t>Set the Width, Height, Learning rate</a:t>
          </a:r>
        </a:p>
      </dgm:t>
    </dgm:pt>
    <dgm:pt modelId="{11860BC7-DD20-4DFD-B795-B2989394A1D5}" type="parTrans" cxnId="{590EF2E8-014E-404B-A563-7D90D1457D47}">
      <dgm:prSet/>
      <dgm:spPr/>
      <dgm:t>
        <a:bodyPr/>
        <a:lstStyle/>
        <a:p>
          <a:endParaRPr lang="en-US"/>
        </a:p>
      </dgm:t>
    </dgm:pt>
    <dgm:pt modelId="{6829D93D-91E2-4C5E-828C-4825211CDB51}" type="sibTrans" cxnId="{590EF2E8-014E-404B-A563-7D90D1457D47}">
      <dgm:prSet/>
      <dgm:spPr/>
      <dgm:t>
        <a:bodyPr/>
        <a:lstStyle/>
        <a:p>
          <a:endParaRPr lang="en-US"/>
        </a:p>
      </dgm:t>
    </dgm:pt>
    <dgm:pt modelId="{7A7CBFCE-64C3-44A2-88DE-43410BC1D514}">
      <dgm:prSet phldrT="[Text]"/>
      <dgm:spPr/>
      <dgm:t>
        <a:bodyPr/>
        <a:lstStyle/>
        <a:p>
          <a:r>
            <a:rPr lang="en-US"/>
            <a:t>Import the balanced Training dataset created</a:t>
          </a:r>
        </a:p>
      </dgm:t>
    </dgm:pt>
    <dgm:pt modelId="{AE6A3152-1AAE-4955-84DD-AC7543ED8E0A}" type="parTrans" cxnId="{30353BB0-F9A3-462E-98C3-DF7A9C4FF682}">
      <dgm:prSet/>
      <dgm:spPr/>
      <dgm:t>
        <a:bodyPr/>
        <a:lstStyle/>
        <a:p>
          <a:endParaRPr lang="en-US"/>
        </a:p>
      </dgm:t>
    </dgm:pt>
    <dgm:pt modelId="{125FBF26-EB4A-4350-B6CF-466986872A03}" type="sibTrans" cxnId="{30353BB0-F9A3-462E-98C3-DF7A9C4FF682}">
      <dgm:prSet/>
      <dgm:spPr/>
      <dgm:t>
        <a:bodyPr/>
        <a:lstStyle/>
        <a:p>
          <a:endParaRPr lang="en-US"/>
        </a:p>
      </dgm:t>
    </dgm:pt>
    <dgm:pt modelId="{4C02530D-4BD8-4AA9-BF0F-ED9DA4DD47F0}">
      <dgm:prSet phldrT="[Text]"/>
      <dgm:spPr/>
      <dgm:t>
        <a:bodyPr/>
        <a:lstStyle/>
        <a:p>
          <a:r>
            <a:rPr lang="en-US"/>
            <a:t>Set train and test values</a:t>
          </a:r>
        </a:p>
      </dgm:t>
    </dgm:pt>
    <dgm:pt modelId="{2DC7867B-1FD9-418F-AB1A-DA9996D4BD02}" type="parTrans" cxnId="{FBE8AC83-165F-4820-BD24-53433CB50FED}">
      <dgm:prSet/>
      <dgm:spPr/>
      <dgm:t>
        <a:bodyPr/>
        <a:lstStyle/>
        <a:p>
          <a:endParaRPr lang="en-US"/>
        </a:p>
      </dgm:t>
    </dgm:pt>
    <dgm:pt modelId="{D43B9629-475A-4D8F-828A-66A7CE6CCE0E}" type="sibTrans" cxnId="{FBE8AC83-165F-4820-BD24-53433CB50FED}">
      <dgm:prSet/>
      <dgm:spPr/>
      <dgm:t>
        <a:bodyPr/>
        <a:lstStyle/>
        <a:p>
          <a:endParaRPr lang="en-US"/>
        </a:p>
      </dgm:t>
    </dgm:pt>
    <dgm:pt modelId="{356197FF-49A0-4095-8AEA-C84957A5ADD5}">
      <dgm:prSet/>
      <dgm:spPr/>
      <dgm:t>
        <a:bodyPr/>
        <a:lstStyle/>
        <a:p>
          <a:r>
            <a:rPr lang="en-US"/>
            <a:t>Send parameters to AlexNet DCNN</a:t>
          </a:r>
        </a:p>
      </dgm:t>
    </dgm:pt>
    <dgm:pt modelId="{C40CE8CF-061E-4108-BC6E-331C7509AD66}" type="parTrans" cxnId="{2953FDC1-282C-41D8-ABDF-517935BF19D9}">
      <dgm:prSet/>
      <dgm:spPr/>
      <dgm:t>
        <a:bodyPr/>
        <a:lstStyle/>
        <a:p>
          <a:endParaRPr lang="en-US"/>
        </a:p>
      </dgm:t>
    </dgm:pt>
    <dgm:pt modelId="{CA8B5044-46B3-4211-A510-7514FCD964A6}" type="sibTrans" cxnId="{2953FDC1-282C-41D8-ABDF-517935BF19D9}">
      <dgm:prSet/>
      <dgm:spPr/>
      <dgm:t>
        <a:bodyPr/>
        <a:lstStyle/>
        <a:p>
          <a:endParaRPr lang="en-US"/>
        </a:p>
      </dgm:t>
    </dgm:pt>
    <dgm:pt modelId="{49CD2F43-E09D-4359-9DDC-81ACED43F934}">
      <dgm:prSet phldrT="[Text]"/>
      <dgm:spPr/>
      <dgm:t>
        <a:bodyPr/>
        <a:lstStyle/>
        <a:p>
          <a:r>
            <a:rPr lang="en-US"/>
            <a:t>train the model for specified epochs and save it</a:t>
          </a:r>
        </a:p>
      </dgm:t>
    </dgm:pt>
    <dgm:pt modelId="{9424D3EE-BBD7-41EC-A8D7-63DD0A37DF73}" type="parTrans" cxnId="{D2F48975-AC9B-4732-839B-0C15AF00013F}">
      <dgm:prSet/>
      <dgm:spPr/>
      <dgm:t>
        <a:bodyPr/>
        <a:lstStyle/>
        <a:p>
          <a:endParaRPr lang="en-US"/>
        </a:p>
      </dgm:t>
    </dgm:pt>
    <dgm:pt modelId="{C3922405-2F2E-47B8-8E1E-CE9D5B6E9CDE}" type="sibTrans" cxnId="{D2F48975-AC9B-4732-839B-0C15AF00013F}">
      <dgm:prSet/>
      <dgm:spPr/>
      <dgm:t>
        <a:bodyPr/>
        <a:lstStyle/>
        <a:p>
          <a:endParaRPr lang="en-US"/>
        </a:p>
      </dgm:t>
    </dgm:pt>
    <dgm:pt modelId="{C772CB86-CF3B-4D9C-A105-AA89FDB19746}" type="pres">
      <dgm:prSet presAssocID="{26E13FC6-5675-4538-8FB0-679FFB0E254D}" presName="Name0" presStyleCnt="0">
        <dgm:presLayoutVars>
          <dgm:dir/>
          <dgm:resizeHandles val="exact"/>
        </dgm:presLayoutVars>
      </dgm:prSet>
      <dgm:spPr/>
    </dgm:pt>
    <dgm:pt modelId="{EF18F0A9-8D3C-444A-9BE7-A5F0BC5EFCD1}" type="pres">
      <dgm:prSet presAssocID="{1D964858-0D8D-40B2-A106-2AF2A131D7EE}" presName="node" presStyleLbl="node1" presStyleIdx="0" presStyleCnt="5">
        <dgm:presLayoutVars>
          <dgm:bulletEnabled val="1"/>
        </dgm:presLayoutVars>
      </dgm:prSet>
      <dgm:spPr/>
    </dgm:pt>
    <dgm:pt modelId="{A5746A41-4685-4257-B606-3F4936324710}" type="pres">
      <dgm:prSet presAssocID="{6829D93D-91E2-4C5E-828C-4825211CDB51}" presName="sibTrans" presStyleLbl="sibTrans2D1" presStyleIdx="0" presStyleCnt="4"/>
      <dgm:spPr/>
    </dgm:pt>
    <dgm:pt modelId="{62AEBD47-6185-4737-89ED-EE7187905088}" type="pres">
      <dgm:prSet presAssocID="{6829D93D-91E2-4C5E-828C-4825211CDB51}" presName="connectorText" presStyleLbl="sibTrans2D1" presStyleIdx="0" presStyleCnt="4"/>
      <dgm:spPr/>
    </dgm:pt>
    <dgm:pt modelId="{CB6430F0-E2AB-49F6-B0DE-2CC210DA1998}" type="pres">
      <dgm:prSet presAssocID="{356197FF-49A0-4095-8AEA-C84957A5ADD5}" presName="node" presStyleLbl="node1" presStyleIdx="1" presStyleCnt="5">
        <dgm:presLayoutVars>
          <dgm:bulletEnabled val="1"/>
        </dgm:presLayoutVars>
      </dgm:prSet>
      <dgm:spPr/>
    </dgm:pt>
    <dgm:pt modelId="{CFF0E564-A9DF-4F84-81EB-DA3A2DECFCE9}" type="pres">
      <dgm:prSet presAssocID="{CA8B5044-46B3-4211-A510-7514FCD964A6}" presName="sibTrans" presStyleLbl="sibTrans2D1" presStyleIdx="1" presStyleCnt="4"/>
      <dgm:spPr/>
    </dgm:pt>
    <dgm:pt modelId="{5E8E0A2F-0E6A-455E-9045-A50B99350BE4}" type="pres">
      <dgm:prSet presAssocID="{CA8B5044-46B3-4211-A510-7514FCD964A6}" presName="connectorText" presStyleLbl="sibTrans2D1" presStyleIdx="1" presStyleCnt="4"/>
      <dgm:spPr/>
    </dgm:pt>
    <dgm:pt modelId="{AB61764E-B315-4460-ABA4-23ED4EFA7F68}" type="pres">
      <dgm:prSet presAssocID="{7A7CBFCE-64C3-44A2-88DE-43410BC1D514}" presName="node" presStyleLbl="node1" presStyleIdx="2" presStyleCnt="5">
        <dgm:presLayoutVars>
          <dgm:bulletEnabled val="1"/>
        </dgm:presLayoutVars>
      </dgm:prSet>
      <dgm:spPr/>
    </dgm:pt>
    <dgm:pt modelId="{5A7D6682-4910-40DF-A1B1-0ABBDA6B17BA}" type="pres">
      <dgm:prSet presAssocID="{125FBF26-EB4A-4350-B6CF-466986872A03}" presName="sibTrans" presStyleLbl="sibTrans2D1" presStyleIdx="2" presStyleCnt="4"/>
      <dgm:spPr/>
    </dgm:pt>
    <dgm:pt modelId="{09A18DCB-F54E-45A8-ACF9-F34437AFACAE}" type="pres">
      <dgm:prSet presAssocID="{125FBF26-EB4A-4350-B6CF-466986872A03}" presName="connectorText" presStyleLbl="sibTrans2D1" presStyleIdx="2" presStyleCnt="4"/>
      <dgm:spPr/>
    </dgm:pt>
    <dgm:pt modelId="{7A20870D-F894-47D9-A349-A59E86F532DE}" type="pres">
      <dgm:prSet presAssocID="{4C02530D-4BD8-4AA9-BF0F-ED9DA4DD47F0}" presName="node" presStyleLbl="node1" presStyleIdx="3" presStyleCnt="5">
        <dgm:presLayoutVars>
          <dgm:bulletEnabled val="1"/>
        </dgm:presLayoutVars>
      </dgm:prSet>
      <dgm:spPr/>
    </dgm:pt>
    <dgm:pt modelId="{830941F6-BF9C-4B74-9588-2963517635EA}" type="pres">
      <dgm:prSet presAssocID="{D43B9629-475A-4D8F-828A-66A7CE6CCE0E}" presName="sibTrans" presStyleLbl="sibTrans2D1" presStyleIdx="3" presStyleCnt="4"/>
      <dgm:spPr/>
    </dgm:pt>
    <dgm:pt modelId="{70C1BA7B-91C8-4FD7-A3AD-CFE5BFE6B887}" type="pres">
      <dgm:prSet presAssocID="{D43B9629-475A-4D8F-828A-66A7CE6CCE0E}" presName="connectorText" presStyleLbl="sibTrans2D1" presStyleIdx="3" presStyleCnt="4"/>
      <dgm:spPr/>
    </dgm:pt>
    <dgm:pt modelId="{B1F2C3A7-4301-4627-A46E-84EF0B56D9F7}" type="pres">
      <dgm:prSet presAssocID="{49CD2F43-E09D-4359-9DDC-81ACED43F934}" presName="node" presStyleLbl="node1" presStyleIdx="4" presStyleCnt="5">
        <dgm:presLayoutVars>
          <dgm:bulletEnabled val="1"/>
        </dgm:presLayoutVars>
      </dgm:prSet>
      <dgm:spPr/>
    </dgm:pt>
  </dgm:ptLst>
  <dgm:cxnLst>
    <dgm:cxn modelId="{81ACD801-977C-4DC2-80AA-C90E0B9787C3}" type="presOf" srcId="{CA8B5044-46B3-4211-A510-7514FCD964A6}" destId="{CFF0E564-A9DF-4F84-81EB-DA3A2DECFCE9}" srcOrd="0" destOrd="0" presId="urn:microsoft.com/office/officeart/2005/8/layout/process1"/>
    <dgm:cxn modelId="{41337406-7A3F-4AA7-8E06-7BE209019EF4}" type="presOf" srcId="{6829D93D-91E2-4C5E-828C-4825211CDB51}" destId="{A5746A41-4685-4257-B606-3F4936324710}" srcOrd="0" destOrd="0" presId="urn:microsoft.com/office/officeart/2005/8/layout/process1"/>
    <dgm:cxn modelId="{549A5820-A901-49DB-981C-805021C56CA9}" type="presOf" srcId="{4C02530D-4BD8-4AA9-BF0F-ED9DA4DD47F0}" destId="{7A20870D-F894-47D9-A349-A59E86F532DE}" srcOrd="0" destOrd="0" presId="urn:microsoft.com/office/officeart/2005/8/layout/process1"/>
    <dgm:cxn modelId="{BD4EF52B-66C5-4103-96AC-D0EEEFDCD1F6}" type="presOf" srcId="{D43B9629-475A-4D8F-828A-66A7CE6CCE0E}" destId="{830941F6-BF9C-4B74-9588-2963517635EA}" srcOrd="0" destOrd="0" presId="urn:microsoft.com/office/officeart/2005/8/layout/process1"/>
    <dgm:cxn modelId="{7D23A633-9344-4BA5-8832-B245FC02F5AC}" type="presOf" srcId="{6829D93D-91E2-4C5E-828C-4825211CDB51}" destId="{62AEBD47-6185-4737-89ED-EE7187905088}" srcOrd="1" destOrd="0" presId="urn:microsoft.com/office/officeart/2005/8/layout/process1"/>
    <dgm:cxn modelId="{D2F48975-AC9B-4732-839B-0C15AF00013F}" srcId="{26E13FC6-5675-4538-8FB0-679FFB0E254D}" destId="{49CD2F43-E09D-4359-9DDC-81ACED43F934}" srcOrd="4" destOrd="0" parTransId="{9424D3EE-BBD7-41EC-A8D7-63DD0A37DF73}" sibTransId="{C3922405-2F2E-47B8-8E1E-CE9D5B6E9CDE}"/>
    <dgm:cxn modelId="{033D6779-F46B-44F3-844D-1D63B5FD504E}" type="presOf" srcId="{CA8B5044-46B3-4211-A510-7514FCD964A6}" destId="{5E8E0A2F-0E6A-455E-9045-A50B99350BE4}" srcOrd="1" destOrd="0" presId="urn:microsoft.com/office/officeart/2005/8/layout/process1"/>
    <dgm:cxn modelId="{FBE8AC83-165F-4820-BD24-53433CB50FED}" srcId="{26E13FC6-5675-4538-8FB0-679FFB0E254D}" destId="{4C02530D-4BD8-4AA9-BF0F-ED9DA4DD47F0}" srcOrd="3" destOrd="0" parTransId="{2DC7867B-1FD9-418F-AB1A-DA9996D4BD02}" sibTransId="{D43B9629-475A-4D8F-828A-66A7CE6CCE0E}"/>
    <dgm:cxn modelId="{00D50585-F45F-40C7-A8C5-09DEF3A737F3}" type="presOf" srcId="{125FBF26-EB4A-4350-B6CF-466986872A03}" destId="{09A18DCB-F54E-45A8-ACF9-F34437AFACAE}" srcOrd="1" destOrd="0" presId="urn:microsoft.com/office/officeart/2005/8/layout/process1"/>
    <dgm:cxn modelId="{7C5C3B91-95B8-4CAE-AC31-D00CD2D9DF96}" type="presOf" srcId="{D43B9629-475A-4D8F-828A-66A7CE6CCE0E}" destId="{70C1BA7B-91C8-4FD7-A3AD-CFE5BFE6B887}" srcOrd="1" destOrd="0" presId="urn:microsoft.com/office/officeart/2005/8/layout/process1"/>
    <dgm:cxn modelId="{6B1C77AB-F604-4CC8-A0C8-92B68D3F214A}" type="presOf" srcId="{356197FF-49A0-4095-8AEA-C84957A5ADD5}" destId="{CB6430F0-E2AB-49F6-B0DE-2CC210DA1998}" srcOrd="0" destOrd="0" presId="urn:microsoft.com/office/officeart/2005/8/layout/process1"/>
    <dgm:cxn modelId="{30353BB0-F9A3-462E-98C3-DF7A9C4FF682}" srcId="{26E13FC6-5675-4538-8FB0-679FFB0E254D}" destId="{7A7CBFCE-64C3-44A2-88DE-43410BC1D514}" srcOrd="2" destOrd="0" parTransId="{AE6A3152-1AAE-4955-84DD-AC7543ED8E0A}" sibTransId="{125FBF26-EB4A-4350-B6CF-466986872A03}"/>
    <dgm:cxn modelId="{45D862B4-1F2D-42CE-A40D-4F6F0600AA29}" type="presOf" srcId="{26E13FC6-5675-4538-8FB0-679FFB0E254D}" destId="{C772CB86-CF3B-4D9C-A105-AA89FDB19746}" srcOrd="0" destOrd="0" presId="urn:microsoft.com/office/officeart/2005/8/layout/process1"/>
    <dgm:cxn modelId="{2953FDC1-282C-41D8-ABDF-517935BF19D9}" srcId="{26E13FC6-5675-4538-8FB0-679FFB0E254D}" destId="{356197FF-49A0-4095-8AEA-C84957A5ADD5}" srcOrd="1" destOrd="0" parTransId="{C40CE8CF-061E-4108-BC6E-331C7509AD66}" sibTransId="{CA8B5044-46B3-4211-A510-7514FCD964A6}"/>
    <dgm:cxn modelId="{D2153DC3-DB0A-438E-B958-A57C6CF61318}" type="presOf" srcId="{49CD2F43-E09D-4359-9DDC-81ACED43F934}" destId="{B1F2C3A7-4301-4627-A46E-84EF0B56D9F7}" srcOrd="0" destOrd="0" presId="urn:microsoft.com/office/officeart/2005/8/layout/process1"/>
    <dgm:cxn modelId="{46CB1EC9-B2A3-4364-8F1C-82680D7E954F}" type="presOf" srcId="{7A7CBFCE-64C3-44A2-88DE-43410BC1D514}" destId="{AB61764E-B315-4460-ABA4-23ED4EFA7F68}" srcOrd="0" destOrd="0" presId="urn:microsoft.com/office/officeart/2005/8/layout/process1"/>
    <dgm:cxn modelId="{EC3315CF-82B6-49E6-8033-2AE13946F5C7}" type="presOf" srcId="{125FBF26-EB4A-4350-B6CF-466986872A03}" destId="{5A7D6682-4910-40DF-A1B1-0ABBDA6B17BA}" srcOrd="0" destOrd="0" presId="urn:microsoft.com/office/officeart/2005/8/layout/process1"/>
    <dgm:cxn modelId="{C528D5D5-6700-44A6-913B-009DF189C822}" type="presOf" srcId="{1D964858-0D8D-40B2-A106-2AF2A131D7EE}" destId="{EF18F0A9-8D3C-444A-9BE7-A5F0BC5EFCD1}" srcOrd="0" destOrd="0" presId="urn:microsoft.com/office/officeart/2005/8/layout/process1"/>
    <dgm:cxn modelId="{590EF2E8-014E-404B-A563-7D90D1457D47}" srcId="{26E13FC6-5675-4538-8FB0-679FFB0E254D}" destId="{1D964858-0D8D-40B2-A106-2AF2A131D7EE}" srcOrd="0" destOrd="0" parTransId="{11860BC7-DD20-4DFD-B795-B2989394A1D5}" sibTransId="{6829D93D-91E2-4C5E-828C-4825211CDB51}"/>
    <dgm:cxn modelId="{4728F549-B45D-4B20-9103-A178932A793C}" type="presParOf" srcId="{C772CB86-CF3B-4D9C-A105-AA89FDB19746}" destId="{EF18F0A9-8D3C-444A-9BE7-A5F0BC5EFCD1}" srcOrd="0" destOrd="0" presId="urn:microsoft.com/office/officeart/2005/8/layout/process1"/>
    <dgm:cxn modelId="{D747DC0F-ACDB-4FC7-B93E-CD82EF5BFD7C}" type="presParOf" srcId="{C772CB86-CF3B-4D9C-A105-AA89FDB19746}" destId="{A5746A41-4685-4257-B606-3F4936324710}" srcOrd="1" destOrd="0" presId="urn:microsoft.com/office/officeart/2005/8/layout/process1"/>
    <dgm:cxn modelId="{50577CBD-79A1-4EB6-B050-6D03AD0AF37B}" type="presParOf" srcId="{A5746A41-4685-4257-B606-3F4936324710}" destId="{62AEBD47-6185-4737-89ED-EE7187905088}" srcOrd="0" destOrd="0" presId="urn:microsoft.com/office/officeart/2005/8/layout/process1"/>
    <dgm:cxn modelId="{C73850BD-4714-4A8D-BEB9-616C6B6CA174}" type="presParOf" srcId="{C772CB86-CF3B-4D9C-A105-AA89FDB19746}" destId="{CB6430F0-E2AB-49F6-B0DE-2CC210DA1998}" srcOrd="2" destOrd="0" presId="urn:microsoft.com/office/officeart/2005/8/layout/process1"/>
    <dgm:cxn modelId="{4BC3B438-827A-4D7D-8B42-C88CE37EA2BE}" type="presParOf" srcId="{C772CB86-CF3B-4D9C-A105-AA89FDB19746}" destId="{CFF0E564-A9DF-4F84-81EB-DA3A2DECFCE9}" srcOrd="3" destOrd="0" presId="urn:microsoft.com/office/officeart/2005/8/layout/process1"/>
    <dgm:cxn modelId="{179D6052-4C14-4D2B-ACED-325F9FE54539}" type="presParOf" srcId="{CFF0E564-A9DF-4F84-81EB-DA3A2DECFCE9}" destId="{5E8E0A2F-0E6A-455E-9045-A50B99350BE4}" srcOrd="0" destOrd="0" presId="urn:microsoft.com/office/officeart/2005/8/layout/process1"/>
    <dgm:cxn modelId="{18A082FE-4594-4EB7-96C3-DC8AE1DF14F4}" type="presParOf" srcId="{C772CB86-CF3B-4D9C-A105-AA89FDB19746}" destId="{AB61764E-B315-4460-ABA4-23ED4EFA7F68}" srcOrd="4" destOrd="0" presId="urn:microsoft.com/office/officeart/2005/8/layout/process1"/>
    <dgm:cxn modelId="{F9E8902F-C2D1-40DF-BA1D-74349862010F}" type="presParOf" srcId="{C772CB86-CF3B-4D9C-A105-AA89FDB19746}" destId="{5A7D6682-4910-40DF-A1B1-0ABBDA6B17BA}" srcOrd="5" destOrd="0" presId="urn:microsoft.com/office/officeart/2005/8/layout/process1"/>
    <dgm:cxn modelId="{B2F0A27E-3363-4119-93BF-96D87D1F5E7D}" type="presParOf" srcId="{5A7D6682-4910-40DF-A1B1-0ABBDA6B17BA}" destId="{09A18DCB-F54E-45A8-ACF9-F34437AFACAE}" srcOrd="0" destOrd="0" presId="urn:microsoft.com/office/officeart/2005/8/layout/process1"/>
    <dgm:cxn modelId="{8AB12A6B-B540-4E14-AFD3-CAB095976C69}" type="presParOf" srcId="{C772CB86-CF3B-4D9C-A105-AA89FDB19746}" destId="{7A20870D-F894-47D9-A349-A59E86F532DE}" srcOrd="6" destOrd="0" presId="urn:microsoft.com/office/officeart/2005/8/layout/process1"/>
    <dgm:cxn modelId="{37769C6A-8AA9-4A03-9633-92B2C282F0D6}" type="presParOf" srcId="{C772CB86-CF3B-4D9C-A105-AA89FDB19746}" destId="{830941F6-BF9C-4B74-9588-2963517635EA}" srcOrd="7" destOrd="0" presId="urn:microsoft.com/office/officeart/2005/8/layout/process1"/>
    <dgm:cxn modelId="{B828EBCD-94A9-4562-A2C9-E2C73059ED1B}" type="presParOf" srcId="{830941F6-BF9C-4B74-9588-2963517635EA}" destId="{70C1BA7B-91C8-4FD7-A3AD-CFE5BFE6B887}" srcOrd="0" destOrd="0" presId="urn:microsoft.com/office/officeart/2005/8/layout/process1"/>
    <dgm:cxn modelId="{3A0D38C9-1C35-4FE8-8CFC-78D51CAA478A}" type="presParOf" srcId="{C772CB86-CF3B-4D9C-A105-AA89FDB19746}" destId="{B1F2C3A7-4301-4627-A46E-84EF0B56D9F7}"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CD826C-8760-43C9-9F2E-403F3DF62DF2}" type="doc">
      <dgm:prSet loTypeId="urn:microsoft.com/office/officeart/2005/8/layout/cycle5" loCatId="cycle" qsTypeId="urn:microsoft.com/office/officeart/2005/8/quickstyle/simple2" qsCatId="simple" csTypeId="urn:microsoft.com/office/officeart/2005/8/colors/accent0_1" csCatId="mainScheme" phldr="1"/>
      <dgm:spPr/>
      <dgm:t>
        <a:bodyPr/>
        <a:lstStyle/>
        <a:p>
          <a:endParaRPr lang="en-US"/>
        </a:p>
      </dgm:t>
    </dgm:pt>
    <dgm:pt modelId="{D9017902-129D-4CA1-85B2-3CD8C999A7EB}">
      <dgm:prSet phldrT="[Text]"/>
      <dgm:spPr/>
      <dgm:t>
        <a:bodyPr/>
        <a:lstStyle/>
        <a:p>
          <a:pPr algn="ctr"/>
          <a:r>
            <a:rPr lang="en-US"/>
            <a:t>Grab the Stream, convert to grayscale and resize</a:t>
          </a:r>
        </a:p>
      </dgm:t>
    </dgm:pt>
    <dgm:pt modelId="{DD6EC9EB-70B5-4551-B305-2AD604E21628}" type="parTrans" cxnId="{864B79DC-DADF-44BA-9D4C-B76224848E24}">
      <dgm:prSet/>
      <dgm:spPr/>
      <dgm:t>
        <a:bodyPr/>
        <a:lstStyle/>
        <a:p>
          <a:pPr algn="ctr"/>
          <a:endParaRPr lang="en-US"/>
        </a:p>
      </dgm:t>
    </dgm:pt>
    <dgm:pt modelId="{DFF1D789-C622-448F-A9CD-226B2D3260D4}" type="sibTrans" cxnId="{864B79DC-DADF-44BA-9D4C-B76224848E24}">
      <dgm:prSet/>
      <dgm:spPr/>
      <dgm:t>
        <a:bodyPr/>
        <a:lstStyle/>
        <a:p>
          <a:pPr algn="ctr"/>
          <a:endParaRPr lang="en-US"/>
        </a:p>
      </dgm:t>
    </dgm:pt>
    <dgm:pt modelId="{13B1D683-3E11-45F8-9190-84CEFEBA5B91}">
      <dgm:prSet phldrT="[Text]"/>
      <dgm:spPr/>
      <dgm:t>
        <a:bodyPr/>
        <a:lstStyle/>
        <a:p>
          <a:pPr algn="ctr"/>
          <a:r>
            <a:rPr lang="en-US"/>
            <a:t>Load the trained Model and ALexNet DCNN with parameters specified</a:t>
          </a:r>
        </a:p>
      </dgm:t>
    </dgm:pt>
    <dgm:pt modelId="{32D048A0-AFA8-4E48-95F3-B09C6392B3E0}" type="parTrans" cxnId="{054B1549-DC56-4757-BBD6-633036B1FB69}">
      <dgm:prSet/>
      <dgm:spPr/>
      <dgm:t>
        <a:bodyPr/>
        <a:lstStyle/>
        <a:p>
          <a:pPr algn="ctr"/>
          <a:endParaRPr lang="en-US"/>
        </a:p>
      </dgm:t>
    </dgm:pt>
    <dgm:pt modelId="{265E9043-1BDB-4144-B146-68335840B401}" type="sibTrans" cxnId="{054B1549-DC56-4757-BBD6-633036B1FB69}">
      <dgm:prSet/>
      <dgm:spPr/>
      <dgm:t>
        <a:bodyPr/>
        <a:lstStyle/>
        <a:p>
          <a:pPr algn="ctr"/>
          <a:endParaRPr lang="en-US"/>
        </a:p>
      </dgm:t>
    </dgm:pt>
    <dgm:pt modelId="{21D4C452-3891-4356-9BFF-63C68F440A22}">
      <dgm:prSet phldrT="[Text]"/>
      <dgm:spPr/>
      <dgm:t>
        <a:bodyPr/>
        <a:lstStyle/>
        <a:p>
          <a:pPr algn="ctr"/>
          <a:r>
            <a:rPr lang="en-US"/>
            <a:t>Apply the prediction model </a:t>
          </a:r>
        </a:p>
      </dgm:t>
    </dgm:pt>
    <dgm:pt modelId="{33E21F1B-2E53-424A-A65F-39C0D56D98A2}" type="parTrans" cxnId="{C1888371-25AB-4B2E-B898-B92DFB1A6C62}">
      <dgm:prSet/>
      <dgm:spPr/>
      <dgm:t>
        <a:bodyPr/>
        <a:lstStyle/>
        <a:p>
          <a:pPr algn="ctr"/>
          <a:endParaRPr lang="en-US"/>
        </a:p>
      </dgm:t>
    </dgm:pt>
    <dgm:pt modelId="{9EA91CC4-2CDC-4107-800F-1FD10E90C34D}" type="sibTrans" cxnId="{C1888371-25AB-4B2E-B898-B92DFB1A6C62}">
      <dgm:prSet/>
      <dgm:spPr/>
      <dgm:t>
        <a:bodyPr/>
        <a:lstStyle/>
        <a:p>
          <a:pPr algn="ctr"/>
          <a:endParaRPr lang="en-US"/>
        </a:p>
      </dgm:t>
    </dgm:pt>
    <dgm:pt modelId="{2C103487-8CF0-43B5-B198-A45ADE338B31}">
      <dgm:prSet phldrT="[Text]"/>
      <dgm:spPr/>
      <dgm:t>
        <a:bodyPr/>
        <a:lstStyle/>
        <a:p>
          <a:pPr algn="ctr"/>
          <a:r>
            <a:rPr lang="en-US"/>
            <a:t>Send Drive commands to Arduino via Serial port </a:t>
          </a:r>
        </a:p>
      </dgm:t>
    </dgm:pt>
    <dgm:pt modelId="{568FBEDF-7FFE-4D6F-92D1-60EAE22671F1}" type="parTrans" cxnId="{ADA54530-FDE4-42BA-ACAE-A0D68463C681}">
      <dgm:prSet/>
      <dgm:spPr/>
      <dgm:t>
        <a:bodyPr/>
        <a:lstStyle/>
        <a:p>
          <a:pPr algn="ctr"/>
          <a:endParaRPr lang="en-US"/>
        </a:p>
      </dgm:t>
    </dgm:pt>
    <dgm:pt modelId="{461A81B2-B1B4-46F3-929C-F0B768963174}" type="sibTrans" cxnId="{ADA54530-FDE4-42BA-ACAE-A0D68463C681}">
      <dgm:prSet/>
      <dgm:spPr/>
      <dgm:t>
        <a:bodyPr/>
        <a:lstStyle/>
        <a:p>
          <a:pPr algn="ctr"/>
          <a:endParaRPr lang="en-US"/>
        </a:p>
      </dgm:t>
    </dgm:pt>
    <dgm:pt modelId="{82F636CF-995C-4F6D-9DEF-4668C4E8B223}" type="pres">
      <dgm:prSet presAssocID="{69CD826C-8760-43C9-9F2E-403F3DF62DF2}" presName="cycle" presStyleCnt="0">
        <dgm:presLayoutVars>
          <dgm:dir/>
          <dgm:resizeHandles val="exact"/>
        </dgm:presLayoutVars>
      </dgm:prSet>
      <dgm:spPr/>
    </dgm:pt>
    <dgm:pt modelId="{ABF1598C-28AC-4296-BFFB-E53E762B4D41}" type="pres">
      <dgm:prSet presAssocID="{D9017902-129D-4CA1-85B2-3CD8C999A7EB}" presName="node" presStyleLbl="node1" presStyleIdx="0" presStyleCnt="4">
        <dgm:presLayoutVars>
          <dgm:bulletEnabled val="1"/>
        </dgm:presLayoutVars>
      </dgm:prSet>
      <dgm:spPr/>
    </dgm:pt>
    <dgm:pt modelId="{8A633261-E4F9-4BC8-83E3-14C575FB9CFF}" type="pres">
      <dgm:prSet presAssocID="{D9017902-129D-4CA1-85B2-3CD8C999A7EB}" presName="spNode" presStyleCnt="0"/>
      <dgm:spPr/>
    </dgm:pt>
    <dgm:pt modelId="{7F105C29-049B-44A3-9738-6AAB7517513A}" type="pres">
      <dgm:prSet presAssocID="{DFF1D789-C622-448F-A9CD-226B2D3260D4}" presName="sibTrans" presStyleLbl="sibTrans1D1" presStyleIdx="0" presStyleCnt="4"/>
      <dgm:spPr/>
    </dgm:pt>
    <dgm:pt modelId="{CDE1805B-94B5-4416-B83C-036A845E3DBA}" type="pres">
      <dgm:prSet presAssocID="{13B1D683-3E11-45F8-9190-84CEFEBA5B91}" presName="node" presStyleLbl="node1" presStyleIdx="1" presStyleCnt="4">
        <dgm:presLayoutVars>
          <dgm:bulletEnabled val="1"/>
        </dgm:presLayoutVars>
      </dgm:prSet>
      <dgm:spPr/>
    </dgm:pt>
    <dgm:pt modelId="{E38F5F2E-6F4D-406F-9457-087C22A3D906}" type="pres">
      <dgm:prSet presAssocID="{13B1D683-3E11-45F8-9190-84CEFEBA5B91}" presName="spNode" presStyleCnt="0"/>
      <dgm:spPr/>
    </dgm:pt>
    <dgm:pt modelId="{2561EB9F-1AA6-4DB9-8833-9E32921B9C9B}" type="pres">
      <dgm:prSet presAssocID="{265E9043-1BDB-4144-B146-68335840B401}" presName="sibTrans" presStyleLbl="sibTrans1D1" presStyleIdx="1" presStyleCnt="4"/>
      <dgm:spPr/>
    </dgm:pt>
    <dgm:pt modelId="{7D4B2CC7-7D3E-4BB5-83D0-E0F9E603B015}" type="pres">
      <dgm:prSet presAssocID="{21D4C452-3891-4356-9BFF-63C68F440A22}" presName="node" presStyleLbl="node1" presStyleIdx="2" presStyleCnt="4">
        <dgm:presLayoutVars>
          <dgm:bulletEnabled val="1"/>
        </dgm:presLayoutVars>
      </dgm:prSet>
      <dgm:spPr/>
    </dgm:pt>
    <dgm:pt modelId="{CC56A157-2DEE-406F-BEFD-841B1335B85E}" type="pres">
      <dgm:prSet presAssocID="{21D4C452-3891-4356-9BFF-63C68F440A22}" presName="spNode" presStyleCnt="0"/>
      <dgm:spPr/>
    </dgm:pt>
    <dgm:pt modelId="{22091B9E-2567-409A-8670-59E5DAE3CE45}" type="pres">
      <dgm:prSet presAssocID="{9EA91CC4-2CDC-4107-800F-1FD10E90C34D}" presName="sibTrans" presStyleLbl="sibTrans1D1" presStyleIdx="2" presStyleCnt="4"/>
      <dgm:spPr/>
    </dgm:pt>
    <dgm:pt modelId="{C1E7297D-7099-49B0-B746-F4A06A2F2720}" type="pres">
      <dgm:prSet presAssocID="{2C103487-8CF0-43B5-B198-A45ADE338B31}" presName="node" presStyleLbl="node1" presStyleIdx="3" presStyleCnt="4">
        <dgm:presLayoutVars>
          <dgm:bulletEnabled val="1"/>
        </dgm:presLayoutVars>
      </dgm:prSet>
      <dgm:spPr/>
    </dgm:pt>
    <dgm:pt modelId="{573718CA-7149-44FD-9FC0-BC9BE561593D}" type="pres">
      <dgm:prSet presAssocID="{2C103487-8CF0-43B5-B198-A45ADE338B31}" presName="spNode" presStyleCnt="0"/>
      <dgm:spPr/>
    </dgm:pt>
    <dgm:pt modelId="{A90C7F6B-4B59-4528-ABD9-53394FCF5BCC}" type="pres">
      <dgm:prSet presAssocID="{461A81B2-B1B4-46F3-929C-F0B768963174}" presName="sibTrans" presStyleLbl="sibTrans1D1" presStyleIdx="3" presStyleCnt="4"/>
      <dgm:spPr/>
    </dgm:pt>
  </dgm:ptLst>
  <dgm:cxnLst>
    <dgm:cxn modelId="{ADA54530-FDE4-42BA-ACAE-A0D68463C681}" srcId="{69CD826C-8760-43C9-9F2E-403F3DF62DF2}" destId="{2C103487-8CF0-43B5-B198-A45ADE338B31}" srcOrd="3" destOrd="0" parTransId="{568FBEDF-7FFE-4D6F-92D1-60EAE22671F1}" sibTransId="{461A81B2-B1B4-46F3-929C-F0B768963174}"/>
    <dgm:cxn modelId="{2D885B33-7626-4186-9A70-D0C343044773}" type="presOf" srcId="{265E9043-1BDB-4144-B146-68335840B401}" destId="{2561EB9F-1AA6-4DB9-8833-9E32921B9C9B}" srcOrd="0" destOrd="0" presId="urn:microsoft.com/office/officeart/2005/8/layout/cycle5"/>
    <dgm:cxn modelId="{BAA08538-E550-474A-BF29-02511C1452C6}" type="presOf" srcId="{2C103487-8CF0-43B5-B198-A45ADE338B31}" destId="{C1E7297D-7099-49B0-B746-F4A06A2F2720}" srcOrd="0" destOrd="0" presId="urn:microsoft.com/office/officeart/2005/8/layout/cycle5"/>
    <dgm:cxn modelId="{FE68C564-7833-47BC-9D00-B3C4A1F1D14A}" type="presOf" srcId="{DFF1D789-C622-448F-A9CD-226B2D3260D4}" destId="{7F105C29-049B-44A3-9738-6AAB7517513A}" srcOrd="0" destOrd="0" presId="urn:microsoft.com/office/officeart/2005/8/layout/cycle5"/>
    <dgm:cxn modelId="{054B1549-DC56-4757-BBD6-633036B1FB69}" srcId="{69CD826C-8760-43C9-9F2E-403F3DF62DF2}" destId="{13B1D683-3E11-45F8-9190-84CEFEBA5B91}" srcOrd="1" destOrd="0" parTransId="{32D048A0-AFA8-4E48-95F3-B09C6392B3E0}" sibTransId="{265E9043-1BDB-4144-B146-68335840B401}"/>
    <dgm:cxn modelId="{C1888371-25AB-4B2E-B898-B92DFB1A6C62}" srcId="{69CD826C-8760-43C9-9F2E-403F3DF62DF2}" destId="{21D4C452-3891-4356-9BFF-63C68F440A22}" srcOrd="2" destOrd="0" parTransId="{33E21F1B-2E53-424A-A65F-39C0D56D98A2}" sibTransId="{9EA91CC4-2CDC-4107-800F-1FD10E90C34D}"/>
    <dgm:cxn modelId="{10D2F874-82C2-4408-B8BD-1409437D54E3}" type="presOf" srcId="{461A81B2-B1B4-46F3-929C-F0B768963174}" destId="{A90C7F6B-4B59-4528-ABD9-53394FCF5BCC}" srcOrd="0" destOrd="0" presId="urn:microsoft.com/office/officeart/2005/8/layout/cycle5"/>
    <dgm:cxn modelId="{5D74518D-CA8F-435B-8532-5DFECBEB89A4}" type="presOf" srcId="{D9017902-129D-4CA1-85B2-3CD8C999A7EB}" destId="{ABF1598C-28AC-4296-BFFB-E53E762B4D41}" srcOrd="0" destOrd="0" presId="urn:microsoft.com/office/officeart/2005/8/layout/cycle5"/>
    <dgm:cxn modelId="{26C14B9A-9E4B-4DD2-AEC2-8A1A9F5B120A}" type="presOf" srcId="{13B1D683-3E11-45F8-9190-84CEFEBA5B91}" destId="{CDE1805B-94B5-4416-B83C-036A845E3DBA}" srcOrd="0" destOrd="0" presId="urn:microsoft.com/office/officeart/2005/8/layout/cycle5"/>
    <dgm:cxn modelId="{7F4BC0A9-FA38-447D-9326-6DB00D5E524F}" type="presOf" srcId="{21D4C452-3891-4356-9BFF-63C68F440A22}" destId="{7D4B2CC7-7D3E-4BB5-83D0-E0F9E603B015}" srcOrd="0" destOrd="0" presId="urn:microsoft.com/office/officeart/2005/8/layout/cycle5"/>
    <dgm:cxn modelId="{7CF52AB3-5052-4190-AAC1-6084DB11FFDB}" type="presOf" srcId="{9EA91CC4-2CDC-4107-800F-1FD10E90C34D}" destId="{22091B9E-2567-409A-8670-59E5DAE3CE45}" srcOrd="0" destOrd="0" presId="urn:microsoft.com/office/officeart/2005/8/layout/cycle5"/>
    <dgm:cxn modelId="{CC33F2D6-42AA-4CE3-A9BA-A3CF5211D76A}" type="presOf" srcId="{69CD826C-8760-43C9-9F2E-403F3DF62DF2}" destId="{82F636CF-995C-4F6D-9DEF-4668C4E8B223}" srcOrd="0" destOrd="0" presId="urn:microsoft.com/office/officeart/2005/8/layout/cycle5"/>
    <dgm:cxn modelId="{864B79DC-DADF-44BA-9D4C-B76224848E24}" srcId="{69CD826C-8760-43C9-9F2E-403F3DF62DF2}" destId="{D9017902-129D-4CA1-85B2-3CD8C999A7EB}" srcOrd="0" destOrd="0" parTransId="{DD6EC9EB-70B5-4551-B305-2AD604E21628}" sibTransId="{DFF1D789-C622-448F-A9CD-226B2D3260D4}"/>
    <dgm:cxn modelId="{B1AF490F-A18D-49D2-88C8-9596A79234C6}" type="presParOf" srcId="{82F636CF-995C-4F6D-9DEF-4668C4E8B223}" destId="{ABF1598C-28AC-4296-BFFB-E53E762B4D41}" srcOrd="0" destOrd="0" presId="urn:microsoft.com/office/officeart/2005/8/layout/cycle5"/>
    <dgm:cxn modelId="{748C6384-14B8-4D52-B244-14D625FB4D79}" type="presParOf" srcId="{82F636CF-995C-4F6D-9DEF-4668C4E8B223}" destId="{8A633261-E4F9-4BC8-83E3-14C575FB9CFF}" srcOrd="1" destOrd="0" presId="urn:microsoft.com/office/officeart/2005/8/layout/cycle5"/>
    <dgm:cxn modelId="{BB119CA1-70BA-494C-A3B7-4E46F9B09DDA}" type="presParOf" srcId="{82F636CF-995C-4F6D-9DEF-4668C4E8B223}" destId="{7F105C29-049B-44A3-9738-6AAB7517513A}" srcOrd="2" destOrd="0" presId="urn:microsoft.com/office/officeart/2005/8/layout/cycle5"/>
    <dgm:cxn modelId="{DA74BE5F-3612-4289-8F28-8CE9ECB8C9C1}" type="presParOf" srcId="{82F636CF-995C-4F6D-9DEF-4668C4E8B223}" destId="{CDE1805B-94B5-4416-B83C-036A845E3DBA}" srcOrd="3" destOrd="0" presId="urn:microsoft.com/office/officeart/2005/8/layout/cycle5"/>
    <dgm:cxn modelId="{2436FC6A-D55E-4D05-9734-8088E640A652}" type="presParOf" srcId="{82F636CF-995C-4F6D-9DEF-4668C4E8B223}" destId="{E38F5F2E-6F4D-406F-9457-087C22A3D906}" srcOrd="4" destOrd="0" presId="urn:microsoft.com/office/officeart/2005/8/layout/cycle5"/>
    <dgm:cxn modelId="{A631B838-33FA-425C-862A-79DD36D2CF40}" type="presParOf" srcId="{82F636CF-995C-4F6D-9DEF-4668C4E8B223}" destId="{2561EB9F-1AA6-4DB9-8833-9E32921B9C9B}" srcOrd="5" destOrd="0" presId="urn:microsoft.com/office/officeart/2005/8/layout/cycle5"/>
    <dgm:cxn modelId="{87D34ECA-E403-45F0-95A7-956D58846ECF}" type="presParOf" srcId="{82F636CF-995C-4F6D-9DEF-4668C4E8B223}" destId="{7D4B2CC7-7D3E-4BB5-83D0-E0F9E603B015}" srcOrd="6" destOrd="0" presId="urn:microsoft.com/office/officeart/2005/8/layout/cycle5"/>
    <dgm:cxn modelId="{D7BF19C1-0E6B-405F-847C-1E123EBD0205}" type="presParOf" srcId="{82F636CF-995C-4F6D-9DEF-4668C4E8B223}" destId="{CC56A157-2DEE-406F-BEFD-841B1335B85E}" srcOrd="7" destOrd="0" presId="urn:microsoft.com/office/officeart/2005/8/layout/cycle5"/>
    <dgm:cxn modelId="{2DB3B904-E446-4F65-B21C-BADB32812547}" type="presParOf" srcId="{82F636CF-995C-4F6D-9DEF-4668C4E8B223}" destId="{22091B9E-2567-409A-8670-59E5DAE3CE45}" srcOrd="8" destOrd="0" presId="urn:microsoft.com/office/officeart/2005/8/layout/cycle5"/>
    <dgm:cxn modelId="{D9A23A63-D9D0-459E-B6BF-4B9C0809207F}" type="presParOf" srcId="{82F636CF-995C-4F6D-9DEF-4668C4E8B223}" destId="{C1E7297D-7099-49B0-B746-F4A06A2F2720}" srcOrd="9" destOrd="0" presId="urn:microsoft.com/office/officeart/2005/8/layout/cycle5"/>
    <dgm:cxn modelId="{EDF9AD48-0AA9-4427-8485-129DF98EB581}" type="presParOf" srcId="{82F636CF-995C-4F6D-9DEF-4668C4E8B223}" destId="{573718CA-7149-44FD-9FC0-BC9BE561593D}" srcOrd="10" destOrd="0" presId="urn:microsoft.com/office/officeart/2005/8/layout/cycle5"/>
    <dgm:cxn modelId="{314EA127-EFE5-44BF-A5F6-AB3F8790DDE7}" type="presParOf" srcId="{82F636CF-995C-4F6D-9DEF-4668C4E8B223}" destId="{A90C7F6B-4B59-4528-ABD9-53394FCF5BCC}"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5D4B7-0D75-4845-B50F-30E5993F22E0}">
      <dsp:nvSpPr>
        <dsp:cNvPr id="0" name=""/>
        <dsp:cNvSpPr/>
      </dsp:nvSpPr>
      <dsp:spPr>
        <a:xfrm>
          <a:off x="2420747" y="2545"/>
          <a:ext cx="1149092" cy="74691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Capture the image form Stream</a:t>
          </a:r>
        </a:p>
      </dsp:txBody>
      <dsp:txXfrm>
        <a:off x="2457208" y="39006"/>
        <a:ext cx="1076170" cy="673988"/>
      </dsp:txXfrm>
    </dsp:sp>
    <dsp:sp modelId="{4BE63270-804D-4935-8A89-4E1CB0309F64}">
      <dsp:nvSpPr>
        <dsp:cNvPr id="0" name=""/>
        <dsp:cNvSpPr/>
      </dsp:nvSpPr>
      <dsp:spPr>
        <a:xfrm>
          <a:off x="821173" y="375257"/>
          <a:ext cx="4261177" cy="4261177"/>
        </a:xfrm>
        <a:custGeom>
          <a:avLst/>
          <a:gdLst/>
          <a:ahLst/>
          <a:cxnLst/>
          <a:rect l="0" t="0" r="0" b="0"/>
          <a:pathLst>
            <a:path>
              <a:moveTo>
                <a:pt x="2889758" y="139842"/>
              </a:moveTo>
              <a:arcTo wR="2130588" hR="2130588" stAng="17452459" swAng="728123"/>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1E8CE8F-BAAB-4ECA-8494-682FA46B841C}">
      <dsp:nvSpPr>
        <dsp:cNvPr id="0" name=""/>
        <dsp:cNvSpPr/>
      </dsp:nvSpPr>
      <dsp:spPr>
        <a:xfrm>
          <a:off x="4043965" y="804735"/>
          <a:ext cx="1149092" cy="74691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Convert it to Grayscale</a:t>
          </a:r>
        </a:p>
      </dsp:txBody>
      <dsp:txXfrm>
        <a:off x="4080426" y="841196"/>
        <a:ext cx="1076170" cy="673988"/>
      </dsp:txXfrm>
    </dsp:sp>
    <dsp:sp modelId="{26D667BE-0977-4D3E-B947-89962FA48DA6}">
      <dsp:nvSpPr>
        <dsp:cNvPr id="0" name=""/>
        <dsp:cNvSpPr/>
      </dsp:nvSpPr>
      <dsp:spPr>
        <a:xfrm>
          <a:off x="822161" y="376001"/>
          <a:ext cx="4261177" cy="4261177"/>
        </a:xfrm>
        <a:custGeom>
          <a:avLst/>
          <a:gdLst/>
          <a:ahLst/>
          <a:cxnLst/>
          <a:rect l="0" t="0" r="0" b="0"/>
          <a:pathLst>
            <a:path>
              <a:moveTo>
                <a:pt x="4121983" y="1373121"/>
              </a:moveTo>
              <a:arcTo wR="2130588" hR="2130588" stAng="20350479" swAng="1063772"/>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2B2A392-5215-44B5-9758-8C1F57EC6447}">
      <dsp:nvSpPr>
        <dsp:cNvPr id="0" name=""/>
        <dsp:cNvSpPr/>
      </dsp:nvSpPr>
      <dsp:spPr>
        <a:xfrm>
          <a:off x="4455374" y="2607236"/>
          <a:ext cx="1149092" cy="74691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Canny Edge Detection</a:t>
          </a:r>
        </a:p>
      </dsp:txBody>
      <dsp:txXfrm>
        <a:off x="4491835" y="2643697"/>
        <a:ext cx="1076170" cy="673988"/>
      </dsp:txXfrm>
    </dsp:sp>
    <dsp:sp modelId="{E49D7333-D269-4F91-817A-E28B96E5190E}">
      <dsp:nvSpPr>
        <dsp:cNvPr id="0" name=""/>
        <dsp:cNvSpPr/>
      </dsp:nvSpPr>
      <dsp:spPr>
        <a:xfrm>
          <a:off x="822161" y="376001"/>
          <a:ext cx="4261177" cy="4261177"/>
        </a:xfrm>
        <a:custGeom>
          <a:avLst/>
          <a:gdLst/>
          <a:ahLst/>
          <a:cxnLst/>
          <a:rect l="0" t="0" r="0" b="0"/>
          <a:pathLst>
            <a:path>
              <a:moveTo>
                <a:pt x="4011319" y="3131718"/>
              </a:moveTo>
              <a:arcTo wR="2130588" hR="2130588" stAng="1681607" swAng="834801"/>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A5DA54F-AA5C-4A80-ACA8-CFB05DDAA73A}">
      <dsp:nvSpPr>
        <dsp:cNvPr id="0" name=""/>
        <dsp:cNvSpPr/>
      </dsp:nvSpPr>
      <dsp:spPr>
        <a:xfrm>
          <a:off x="3302631" y="4052730"/>
          <a:ext cx="1149092" cy="74691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Apply 5x5 Gaussian Blur</a:t>
          </a:r>
        </a:p>
      </dsp:txBody>
      <dsp:txXfrm>
        <a:off x="3339092" y="4089191"/>
        <a:ext cx="1076170" cy="673988"/>
      </dsp:txXfrm>
    </dsp:sp>
    <dsp:sp modelId="{F362CB40-2348-4AD5-B7CB-4A49E28F01D6}">
      <dsp:nvSpPr>
        <dsp:cNvPr id="0" name=""/>
        <dsp:cNvSpPr/>
      </dsp:nvSpPr>
      <dsp:spPr>
        <a:xfrm>
          <a:off x="822161" y="376001"/>
          <a:ext cx="4261177" cy="4261177"/>
        </a:xfrm>
        <a:custGeom>
          <a:avLst/>
          <a:gdLst/>
          <a:ahLst/>
          <a:cxnLst/>
          <a:rect l="0" t="0" r="0" b="0"/>
          <a:pathLst>
            <a:path>
              <a:moveTo>
                <a:pt x="2341762" y="4250686"/>
              </a:moveTo>
              <a:arcTo wR="2130588" hR="2130588" stAng="5058707" swAng="682586"/>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94AB626E-FB53-4DEF-A616-6A854DCC62DB}">
      <dsp:nvSpPr>
        <dsp:cNvPr id="0" name=""/>
        <dsp:cNvSpPr/>
      </dsp:nvSpPr>
      <dsp:spPr>
        <a:xfrm>
          <a:off x="1453775" y="4052730"/>
          <a:ext cx="1149092" cy="74691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Crop out Region Of Interest</a:t>
          </a:r>
        </a:p>
      </dsp:txBody>
      <dsp:txXfrm>
        <a:off x="1490236" y="4089191"/>
        <a:ext cx="1076170" cy="673988"/>
      </dsp:txXfrm>
    </dsp:sp>
    <dsp:sp modelId="{4D902103-9F8D-4891-8D17-1AAED7C647CA}">
      <dsp:nvSpPr>
        <dsp:cNvPr id="0" name=""/>
        <dsp:cNvSpPr/>
      </dsp:nvSpPr>
      <dsp:spPr>
        <a:xfrm>
          <a:off x="822161" y="376001"/>
          <a:ext cx="4261177" cy="4261177"/>
        </a:xfrm>
        <a:custGeom>
          <a:avLst/>
          <a:gdLst/>
          <a:ahLst/>
          <a:cxnLst/>
          <a:rect l="0" t="0" r="0" b="0"/>
          <a:pathLst>
            <a:path>
              <a:moveTo>
                <a:pt x="545763" y="3554575"/>
              </a:moveTo>
              <a:arcTo wR="2130588" hR="2130588" stAng="8283592" swAng="834801"/>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E60EEF8-7ADC-4E8B-9423-1041FA9B85AF}">
      <dsp:nvSpPr>
        <dsp:cNvPr id="0" name=""/>
        <dsp:cNvSpPr/>
      </dsp:nvSpPr>
      <dsp:spPr>
        <a:xfrm>
          <a:off x="301033" y="2607236"/>
          <a:ext cx="1149092" cy="74691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Lane detection by HoughLine Transform </a:t>
          </a:r>
        </a:p>
      </dsp:txBody>
      <dsp:txXfrm>
        <a:off x="337494" y="2643697"/>
        <a:ext cx="1076170" cy="673988"/>
      </dsp:txXfrm>
    </dsp:sp>
    <dsp:sp modelId="{60B938D3-D538-4ADB-A44E-2FA7CC136489}">
      <dsp:nvSpPr>
        <dsp:cNvPr id="0" name=""/>
        <dsp:cNvSpPr/>
      </dsp:nvSpPr>
      <dsp:spPr>
        <a:xfrm>
          <a:off x="822161" y="376001"/>
          <a:ext cx="4261177" cy="4261177"/>
        </a:xfrm>
        <a:custGeom>
          <a:avLst/>
          <a:gdLst/>
          <a:ahLst/>
          <a:cxnLst/>
          <a:rect l="0" t="0" r="0" b="0"/>
          <a:pathLst>
            <a:path>
              <a:moveTo>
                <a:pt x="3109" y="2015524"/>
              </a:moveTo>
              <a:arcTo wR="2130588" hR="2130588" stAng="10985749" swAng="1063772"/>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5700C421-8E61-485D-9CC6-4909E29CCF30}">
      <dsp:nvSpPr>
        <dsp:cNvPr id="0" name=""/>
        <dsp:cNvSpPr/>
      </dsp:nvSpPr>
      <dsp:spPr>
        <a:xfrm>
          <a:off x="712442" y="804735"/>
          <a:ext cx="1149092" cy="74691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Calculate and output the slope of lanes</a:t>
          </a:r>
        </a:p>
      </dsp:txBody>
      <dsp:txXfrm>
        <a:off x="748903" y="841196"/>
        <a:ext cx="1076170" cy="673988"/>
      </dsp:txXfrm>
    </dsp:sp>
    <dsp:sp modelId="{EE516829-8889-4112-92EC-FF2A496E5234}">
      <dsp:nvSpPr>
        <dsp:cNvPr id="0" name=""/>
        <dsp:cNvSpPr/>
      </dsp:nvSpPr>
      <dsp:spPr>
        <a:xfrm>
          <a:off x="823049" y="375332"/>
          <a:ext cx="4261177" cy="4261177"/>
        </a:xfrm>
        <a:custGeom>
          <a:avLst/>
          <a:gdLst/>
          <a:ahLst/>
          <a:cxnLst/>
          <a:rect l="0" t="0" r="0" b="0"/>
          <a:pathLst>
            <a:path>
              <a:moveTo>
                <a:pt x="984590" y="334454"/>
              </a:moveTo>
              <a:arcTo wR="2130588" hR="2130588" stAng="14247640" swAng="814652"/>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20616-1D92-4D88-84CF-0FCFD128EF34}">
      <dsp:nvSpPr>
        <dsp:cNvPr id="0" name=""/>
        <dsp:cNvSpPr/>
      </dsp:nvSpPr>
      <dsp:spPr>
        <a:xfrm>
          <a:off x="5566657" y="2715432"/>
          <a:ext cx="91440" cy="505680"/>
        </a:xfrm>
        <a:custGeom>
          <a:avLst/>
          <a:gdLst/>
          <a:ahLst/>
          <a:cxnLst/>
          <a:rect l="0" t="0" r="0" b="0"/>
          <a:pathLst>
            <a:path>
              <a:moveTo>
                <a:pt x="45720" y="0"/>
              </a:moveTo>
              <a:lnTo>
                <a:pt x="45720" y="50568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521BE5-8CB0-4A6F-B051-DA9BECA4E83E}">
      <dsp:nvSpPr>
        <dsp:cNvPr id="0" name=""/>
        <dsp:cNvSpPr/>
      </dsp:nvSpPr>
      <dsp:spPr>
        <a:xfrm>
          <a:off x="3487261" y="1105657"/>
          <a:ext cx="2125115" cy="505680"/>
        </a:xfrm>
        <a:custGeom>
          <a:avLst/>
          <a:gdLst/>
          <a:ahLst/>
          <a:cxnLst/>
          <a:rect l="0" t="0" r="0" b="0"/>
          <a:pathLst>
            <a:path>
              <a:moveTo>
                <a:pt x="0" y="0"/>
              </a:moveTo>
              <a:lnTo>
                <a:pt x="0" y="344606"/>
              </a:lnTo>
              <a:lnTo>
                <a:pt x="2125115" y="344606"/>
              </a:lnTo>
              <a:lnTo>
                <a:pt x="2125115" y="50568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2690DD-1940-43C1-B36C-01847D761AC2}">
      <dsp:nvSpPr>
        <dsp:cNvPr id="0" name=""/>
        <dsp:cNvSpPr/>
      </dsp:nvSpPr>
      <dsp:spPr>
        <a:xfrm>
          <a:off x="3441541" y="2715432"/>
          <a:ext cx="91440" cy="505680"/>
        </a:xfrm>
        <a:custGeom>
          <a:avLst/>
          <a:gdLst/>
          <a:ahLst/>
          <a:cxnLst/>
          <a:rect l="0" t="0" r="0" b="0"/>
          <a:pathLst>
            <a:path>
              <a:moveTo>
                <a:pt x="45720" y="0"/>
              </a:moveTo>
              <a:lnTo>
                <a:pt x="45720" y="50568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1A1398-5082-4C83-ACC5-6FD0FF11838D}">
      <dsp:nvSpPr>
        <dsp:cNvPr id="0" name=""/>
        <dsp:cNvSpPr/>
      </dsp:nvSpPr>
      <dsp:spPr>
        <a:xfrm>
          <a:off x="3441541" y="1105657"/>
          <a:ext cx="91440" cy="505680"/>
        </a:xfrm>
        <a:custGeom>
          <a:avLst/>
          <a:gdLst/>
          <a:ahLst/>
          <a:cxnLst/>
          <a:rect l="0" t="0" r="0" b="0"/>
          <a:pathLst>
            <a:path>
              <a:moveTo>
                <a:pt x="45720" y="0"/>
              </a:moveTo>
              <a:lnTo>
                <a:pt x="45720" y="50568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C5D802-489C-4EC8-AE2C-AA2A604FF936}">
      <dsp:nvSpPr>
        <dsp:cNvPr id="0" name=""/>
        <dsp:cNvSpPr/>
      </dsp:nvSpPr>
      <dsp:spPr>
        <a:xfrm>
          <a:off x="1316426" y="2715432"/>
          <a:ext cx="91440" cy="505680"/>
        </a:xfrm>
        <a:custGeom>
          <a:avLst/>
          <a:gdLst/>
          <a:ahLst/>
          <a:cxnLst/>
          <a:rect l="0" t="0" r="0" b="0"/>
          <a:pathLst>
            <a:path>
              <a:moveTo>
                <a:pt x="45720" y="0"/>
              </a:moveTo>
              <a:lnTo>
                <a:pt x="45720" y="505680"/>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D2CF86-D78E-408F-BE91-50BB10F0A0E2}">
      <dsp:nvSpPr>
        <dsp:cNvPr id="0" name=""/>
        <dsp:cNvSpPr/>
      </dsp:nvSpPr>
      <dsp:spPr>
        <a:xfrm>
          <a:off x="1362146" y="1105657"/>
          <a:ext cx="2125115" cy="505680"/>
        </a:xfrm>
        <a:custGeom>
          <a:avLst/>
          <a:gdLst/>
          <a:ahLst/>
          <a:cxnLst/>
          <a:rect l="0" t="0" r="0" b="0"/>
          <a:pathLst>
            <a:path>
              <a:moveTo>
                <a:pt x="2125115" y="0"/>
              </a:moveTo>
              <a:lnTo>
                <a:pt x="2125115" y="344606"/>
              </a:lnTo>
              <a:lnTo>
                <a:pt x="0" y="344606"/>
              </a:lnTo>
              <a:lnTo>
                <a:pt x="0" y="50568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3508ED-9A57-41CD-B0DC-B8A76E99A763}">
      <dsp:nvSpPr>
        <dsp:cNvPr id="0" name=""/>
        <dsp:cNvSpPr/>
      </dsp:nvSpPr>
      <dsp:spPr>
        <a:xfrm>
          <a:off x="2617896" y="1562"/>
          <a:ext cx="1738731" cy="11040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89A9E0-4D3C-4A9E-A867-510DD4E4FB85}">
      <dsp:nvSpPr>
        <dsp:cNvPr id="0" name=""/>
        <dsp:cNvSpPr/>
      </dsp:nvSpPr>
      <dsp:spPr>
        <a:xfrm>
          <a:off x="2811088" y="185095"/>
          <a:ext cx="1738731" cy="1104094"/>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Obtain Lane Slope data from HoughLine Transform</a:t>
          </a:r>
        </a:p>
      </dsp:txBody>
      <dsp:txXfrm>
        <a:off x="2843426" y="217433"/>
        <a:ext cx="1674055" cy="1039418"/>
      </dsp:txXfrm>
    </dsp:sp>
    <dsp:sp modelId="{C3E33226-4ACB-4380-85C8-C98D0ACB5D0A}">
      <dsp:nvSpPr>
        <dsp:cNvPr id="0" name=""/>
        <dsp:cNvSpPr/>
      </dsp:nvSpPr>
      <dsp:spPr>
        <a:xfrm>
          <a:off x="492780" y="1611338"/>
          <a:ext cx="1738731" cy="11040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44C9C-9A72-4FF3-A0E9-6883125D75AA}">
      <dsp:nvSpPr>
        <dsp:cNvPr id="0" name=""/>
        <dsp:cNvSpPr/>
      </dsp:nvSpPr>
      <dsp:spPr>
        <a:xfrm>
          <a:off x="685972" y="1794870"/>
          <a:ext cx="1738731" cy="1104094"/>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If m1&lt;0 and m2&lt;0 </a:t>
          </a:r>
        </a:p>
      </dsp:txBody>
      <dsp:txXfrm>
        <a:off x="718310" y="1827208"/>
        <a:ext cx="1674055" cy="1039418"/>
      </dsp:txXfrm>
    </dsp:sp>
    <dsp:sp modelId="{8CBD542E-E13D-4897-A096-C8C7B94E920A}">
      <dsp:nvSpPr>
        <dsp:cNvPr id="0" name=""/>
        <dsp:cNvSpPr/>
      </dsp:nvSpPr>
      <dsp:spPr>
        <a:xfrm>
          <a:off x="492780" y="3221113"/>
          <a:ext cx="1738731" cy="11040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58300E-1FB7-450B-830F-F1335E2A46C1}">
      <dsp:nvSpPr>
        <dsp:cNvPr id="0" name=""/>
        <dsp:cNvSpPr/>
      </dsp:nvSpPr>
      <dsp:spPr>
        <a:xfrm>
          <a:off x="685972" y="3404645"/>
          <a:ext cx="1738731" cy="1104094"/>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Send Right Turn command to Arduino</a:t>
          </a:r>
        </a:p>
      </dsp:txBody>
      <dsp:txXfrm>
        <a:off x="718310" y="3436983"/>
        <a:ext cx="1674055" cy="1039418"/>
      </dsp:txXfrm>
    </dsp:sp>
    <dsp:sp modelId="{7B493EFE-9AA0-49D3-A7D6-F274E78B3901}">
      <dsp:nvSpPr>
        <dsp:cNvPr id="0" name=""/>
        <dsp:cNvSpPr/>
      </dsp:nvSpPr>
      <dsp:spPr>
        <a:xfrm>
          <a:off x="2617896" y="1611338"/>
          <a:ext cx="1738731" cy="11040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0649ED-15A1-4BFE-95FF-73D0677C9350}">
      <dsp:nvSpPr>
        <dsp:cNvPr id="0" name=""/>
        <dsp:cNvSpPr/>
      </dsp:nvSpPr>
      <dsp:spPr>
        <a:xfrm>
          <a:off x="2811088" y="1794870"/>
          <a:ext cx="1738731" cy="1104094"/>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If m1&gt;0 and m2&gt;0 </a:t>
          </a:r>
        </a:p>
      </dsp:txBody>
      <dsp:txXfrm>
        <a:off x="2843426" y="1827208"/>
        <a:ext cx="1674055" cy="1039418"/>
      </dsp:txXfrm>
    </dsp:sp>
    <dsp:sp modelId="{4316E140-006F-4A2B-B181-6AC64BC2463E}">
      <dsp:nvSpPr>
        <dsp:cNvPr id="0" name=""/>
        <dsp:cNvSpPr/>
      </dsp:nvSpPr>
      <dsp:spPr>
        <a:xfrm>
          <a:off x="2617896" y="3221113"/>
          <a:ext cx="1738731" cy="11040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32DE0-FA8F-40E5-804B-7280471AE6E5}">
      <dsp:nvSpPr>
        <dsp:cNvPr id="0" name=""/>
        <dsp:cNvSpPr/>
      </dsp:nvSpPr>
      <dsp:spPr>
        <a:xfrm>
          <a:off x="2811088" y="3404645"/>
          <a:ext cx="1738731" cy="1104094"/>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Send Left Turn command to Arduino</a:t>
          </a:r>
        </a:p>
      </dsp:txBody>
      <dsp:txXfrm>
        <a:off x="2843426" y="3436983"/>
        <a:ext cx="1674055" cy="1039418"/>
      </dsp:txXfrm>
    </dsp:sp>
    <dsp:sp modelId="{9EC40FDB-3F3B-4299-8093-3BB629E61DCA}">
      <dsp:nvSpPr>
        <dsp:cNvPr id="0" name=""/>
        <dsp:cNvSpPr/>
      </dsp:nvSpPr>
      <dsp:spPr>
        <a:xfrm>
          <a:off x="4743012" y="1611338"/>
          <a:ext cx="1738731" cy="11040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4356D8-7851-43BE-A27A-D757803F42BB}">
      <dsp:nvSpPr>
        <dsp:cNvPr id="0" name=""/>
        <dsp:cNvSpPr/>
      </dsp:nvSpPr>
      <dsp:spPr>
        <a:xfrm>
          <a:off x="4936204" y="1794870"/>
          <a:ext cx="1738731" cy="1104094"/>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else</a:t>
          </a:r>
        </a:p>
      </dsp:txBody>
      <dsp:txXfrm>
        <a:off x="4968542" y="1827208"/>
        <a:ext cx="1674055" cy="1039418"/>
      </dsp:txXfrm>
    </dsp:sp>
    <dsp:sp modelId="{45F3C370-5661-40C3-B480-BAB2A320A62B}">
      <dsp:nvSpPr>
        <dsp:cNvPr id="0" name=""/>
        <dsp:cNvSpPr/>
      </dsp:nvSpPr>
      <dsp:spPr>
        <a:xfrm>
          <a:off x="4743012" y="3221113"/>
          <a:ext cx="1738731" cy="1104094"/>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C00E1C-4BC4-401E-8706-2B49DC93BCAA}">
      <dsp:nvSpPr>
        <dsp:cNvPr id="0" name=""/>
        <dsp:cNvSpPr/>
      </dsp:nvSpPr>
      <dsp:spPr>
        <a:xfrm>
          <a:off x="4936204" y="3404645"/>
          <a:ext cx="1738731" cy="1104094"/>
        </a:xfrm>
        <a:prstGeom prst="roundRect">
          <a:avLst>
            <a:gd name="adj" fmla="val 10000"/>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Send Go Straight command to Arduino</a:t>
          </a:r>
        </a:p>
      </dsp:txBody>
      <dsp:txXfrm>
        <a:off x="4968542" y="3436983"/>
        <a:ext cx="1674055" cy="10394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B0979-5875-453A-A116-E7AC42A9D0B8}">
      <dsp:nvSpPr>
        <dsp:cNvPr id="0" name=""/>
        <dsp:cNvSpPr/>
      </dsp:nvSpPr>
      <dsp:spPr>
        <a:xfrm>
          <a:off x="2489539" y="1655"/>
          <a:ext cx="1234908" cy="1234908"/>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Imports the object detection module utils</a:t>
          </a:r>
        </a:p>
      </dsp:txBody>
      <dsp:txXfrm>
        <a:off x="2670387" y="182503"/>
        <a:ext cx="873212" cy="873212"/>
      </dsp:txXfrm>
    </dsp:sp>
    <dsp:sp modelId="{FF080AEA-6B01-4E98-80CA-75CD07C40CEA}">
      <dsp:nvSpPr>
        <dsp:cNvPr id="0" name=""/>
        <dsp:cNvSpPr/>
      </dsp:nvSpPr>
      <dsp:spPr>
        <a:xfrm rot="1800000">
          <a:off x="3737687" y="869559"/>
          <a:ext cx="328083" cy="41678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744280" y="928309"/>
        <a:ext cx="229658" cy="250069"/>
      </dsp:txXfrm>
    </dsp:sp>
    <dsp:sp modelId="{96C535CF-A1AE-4F6B-9944-0590BD145957}">
      <dsp:nvSpPr>
        <dsp:cNvPr id="0" name=""/>
        <dsp:cNvSpPr/>
      </dsp:nvSpPr>
      <dsp:spPr>
        <a:xfrm>
          <a:off x="4095092" y="928622"/>
          <a:ext cx="1234908" cy="1234908"/>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Load the frozen graph of Tensorflow model into memory</a:t>
          </a:r>
        </a:p>
      </dsp:txBody>
      <dsp:txXfrm>
        <a:off x="4275940" y="1109470"/>
        <a:ext cx="873212" cy="873212"/>
      </dsp:txXfrm>
    </dsp:sp>
    <dsp:sp modelId="{C28DCEDA-2FEE-4316-9AD6-0014A9312679}">
      <dsp:nvSpPr>
        <dsp:cNvPr id="0" name=""/>
        <dsp:cNvSpPr/>
      </dsp:nvSpPr>
      <dsp:spPr>
        <a:xfrm rot="5400000">
          <a:off x="4548505" y="2255366"/>
          <a:ext cx="328083" cy="41678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597718" y="2289510"/>
        <a:ext cx="229658" cy="250069"/>
      </dsp:txXfrm>
    </dsp:sp>
    <dsp:sp modelId="{E088EBAF-4AC6-4DC4-A2E0-8B9C08E1D5A1}">
      <dsp:nvSpPr>
        <dsp:cNvPr id="0" name=""/>
        <dsp:cNvSpPr/>
      </dsp:nvSpPr>
      <dsp:spPr>
        <a:xfrm>
          <a:off x="4095092" y="2782555"/>
          <a:ext cx="1234908" cy="1234908"/>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Loading label map indices to category name for prediction</a:t>
          </a:r>
        </a:p>
      </dsp:txBody>
      <dsp:txXfrm>
        <a:off x="4275940" y="2963403"/>
        <a:ext cx="873212" cy="873212"/>
      </dsp:txXfrm>
    </dsp:sp>
    <dsp:sp modelId="{8698C2D7-00DE-4561-8547-765686F52A0B}">
      <dsp:nvSpPr>
        <dsp:cNvPr id="0" name=""/>
        <dsp:cNvSpPr/>
      </dsp:nvSpPr>
      <dsp:spPr>
        <a:xfrm rot="9000000">
          <a:off x="3753769" y="3650459"/>
          <a:ext cx="328083" cy="41678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845601" y="3709209"/>
        <a:ext cx="229658" cy="250069"/>
      </dsp:txXfrm>
    </dsp:sp>
    <dsp:sp modelId="{9F9E5A73-DF6C-4B8E-A033-9728CF214673}">
      <dsp:nvSpPr>
        <dsp:cNvPr id="0" name=""/>
        <dsp:cNvSpPr/>
      </dsp:nvSpPr>
      <dsp:spPr>
        <a:xfrm>
          <a:off x="2489539" y="3709522"/>
          <a:ext cx="1234908" cy="1234908"/>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Draw boxes, classify and visualize the results of  detection</a:t>
          </a:r>
        </a:p>
      </dsp:txBody>
      <dsp:txXfrm>
        <a:off x="2670387" y="3890370"/>
        <a:ext cx="873212" cy="873212"/>
      </dsp:txXfrm>
    </dsp:sp>
    <dsp:sp modelId="{98A1F73D-0BA7-414C-88A1-72F2A628CCB4}">
      <dsp:nvSpPr>
        <dsp:cNvPr id="0" name=""/>
        <dsp:cNvSpPr/>
      </dsp:nvSpPr>
      <dsp:spPr>
        <a:xfrm rot="12600000">
          <a:off x="2148216" y="3659744"/>
          <a:ext cx="328083" cy="41678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240048" y="3767706"/>
        <a:ext cx="229658" cy="250069"/>
      </dsp:txXfrm>
    </dsp:sp>
    <dsp:sp modelId="{772333DE-88B9-487D-A7E1-37D3CEB172D2}">
      <dsp:nvSpPr>
        <dsp:cNvPr id="0" name=""/>
        <dsp:cNvSpPr/>
      </dsp:nvSpPr>
      <dsp:spPr>
        <a:xfrm>
          <a:off x="883985" y="2782555"/>
          <a:ext cx="1234908" cy="1234908"/>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Calculate approx. distance</a:t>
          </a:r>
        </a:p>
      </dsp:txBody>
      <dsp:txXfrm>
        <a:off x="1064833" y="2963403"/>
        <a:ext cx="873212" cy="873212"/>
      </dsp:txXfrm>
    </dsp:sp>
    <dsp:sp modelId="{F92A66AC-AD5F-498D-A651-BFE9552F0157}">
      <dsp:nvSpPr>
        <dsp:cNvPr id="0" name=""/>
        <dsp:cNvSpPr/>
      </dsp:nvSpPr>
      <dsp:spPr>
        <a:xfrm rot="16200000">
          <a:off x="1337398" y="2273937"/>
          <a:ext cx="328083" cy="41678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386611" y="2406506"/>
        <a:ext cx="229658" cy="250069"/>
      </dsp:txXfrm>
    </dsp:sp>
    <dsp:sp modelId="{A8812B79-327A-4135-B595-4F785E46FBD1}">
      <dsp:nvSpPr>
        <dsp:cNvPr id="0" name=""/>
        <dsp:cNvSpPr/>
      </dsp:nvSpPr>
      <dsp:spPr>
        <a:xfrm>
          <a:off x="883985" y="928622"/>
          <a:ext cx="1234908" cy="1234908"/>
        </a:xfrm>
        <a:prstGeom prst="ellipse">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t>Capture the incoming Stream </a:t>
          </a:r>
        </a:p>
      </dsp:txBody>
      <dsp:txXfrm>
        <a:off x="1064833" y="1109470"/>
        <a:ext cx="873212" cy="873212"/>
      </dsp:txXfrm>
    </dsp:sp>
    <dsp:sp modelId="{7FED84B4-3721-41BD-959C-0223C603F6F0}">
      <dsp:nvSpPr>
        <dsp:cNvPr id="0" name=""/>
        <dsp:cNvSpPr/>
      </dsp:nvSpPr>
      <dsp:spPr>
        <a:xfrm rot="19800000">
          <a:off x="2132133" y="878844"/>
          <a:ext cx="328083" cy="41678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138726" y="986806"/>
        <a:ext cx="229658" cy="2500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53711-15BC-4E0D-A8E6-91A7D8BEE97D}">
      <dsp:nvSpPr>
        <dsp:cNvPr id="0" name=""/>
        <dsp:cNvSpPr/>
      </dsp:nvSpPr>
      <dsp:spPr>
        <a:xfrm>
          <a:off x="3620492" y="100326"/>
          <a:ext cx="1578768" cy="1578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Convert to Greyscale and resize image</a:t>
          </a:r>
        </a:p>
      </dsp:txBody>
      <dsp:txXfrm>
        <a:off x="3620492" y="100326"/>
        <a:ext cx="1578768" cy="1578768"/>
      </dsp:txXfrm>
    </dsp:sp>
    <dsp:sp modelId="{07F19779-73D8-4EB5-B126-84FDB585595E}">
      <dsp:nvSpPr>
        <dsp:cNvPr id="0" name=""/>
        <dsp:cNvSpPr/>
      </dsp:nvSpPr>
      <dsp:spPr>
        <a:xfrm>
          <a:off x="835975" y="233"/>
          <a:ext cx="4463378" cy="4463378"/>
        </a:xfrm>
        <a:prstGeom prst="circularArrow">
          <a:avLst>
            <a:gd name="adj1" fmla="val 6897"/>
            <a:gd name="adj2" fmla="val 464987"/>
            <a:gd name="adj3" fmla="val 550952"/>
            <a:gd name="adj4" fmla="val 20584061"/>
            <a:gd name="adj5" fmla="val 8047"/>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39A07E-A217-4C97-8B0C-170CAE8A740A}">
      <dsp:nvSpPr>
        <dsp:cNvPr id="0" name=""/>
        <dsp:cNvSpPr/>
      </dsp:nvSpPr>
      <dsp:spPr>
        <a:xfrm>
          <a:off x="3620492" y="2784750"/>
          <a:ext cx="1578768" cy="1578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Log the control keys and corresponding image</a:t>
          </a:r>
        </a:p>
      </dsp:txBody>
      <dsp:txXfrm>
        <a:off x="3620492" y="2784750"/>
        <a:ext cx="1578768" cy="1578768"/>
      </dsp:txXfrm>
    </dsp:sp>
    <dsp:sp modelId="{5FBCA700-4D2D-4AD5-A7A9-7E02CBA4008C}">
      <dsp:nvSpPr>
        <dsp:cNvPr id="0" name=""/>
        <dsp:cNvSpPr/>
      </dsp:nvSpPr>
      <dsp:spPr>
        <a:xfrm>
          <a:off x="835975" y="233"/>
          <a:ext cx="4463378" cy="4463378"/>
        </a:xfrm>
        <a:prstGeom prst="circularArrow">
          <a:avLst>
            <a:gd name="adj1" fmla="val 6897"/>
            <a:gd name="adj2" fmla="val 464987"/>
            <a:gd name="adj3" fmla="val 5950952"/>
            <a:gd name="adj4" fmla="val 4384061"/>
            <a:gd name="adj5" fmla="val 8047"/>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16639C-1524-43B7-8C1F-567994860450}">
      <dsp:nvSpPr>
        <dsp:cNvPr id="0" name=""/>
        <dsp:cNvSpPr/>
      </dsp:nvSpPr>
      <dsp:spPr>
        <a:xfrm>
          <a:off x="936068" y="2784750"/>
          <a:ext cx="1578768" cy="1578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Append keys and image data to a .npy file</a:t>
          </a:r>
        </a:p>
      </dsp:txBody>
      <dsp:txXfrm>
        <a:off x="936068" y="2784750"/>
        <a:ext cx="1578768" cy="1578768"/>
      </dsp:txXfrm>
    </dsp:sp>
    <dsp:sp modelId="{E91571C9-4186-429F-832D-D60F7E83ABB3}">
      <dsp:nvSpPr>
        <dsp:cNvPr id="0" name=""/>
        <dsp:cNvSpPr/>
      </dsp:nvSpPr>
      <dsp:spPr>
        <a:xfrm>
          <a:off x="835975" y="233"/>
          <a:ext cx="4463378" cy="4463378"/>
        </a:xfrm>
        <a:prstGeom prst="circularArrow">
          <a:avLst>
            <a:gd name="adj1" fmla="val 6897"/>
            <a:gd name="adj2" fmla="val 464987"/>
            <a:gd name="adj3" fmla="val 11350952"/>
            <a:gd name="adj4" fmla="val 9784061"/>
            <a:gd name="adj5" fmla="val 8047"/>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0C6635-2229-425E-8568-1FBD511E0D37}">
      <dsp:nvSpPr>
        <dsp:cNvPr id="0" name=""/>
        <dsp:cNvSpPr/>
      </dsp:nvSpPr>
      <dsp:spPr>
        <a:xfrm>
          <a:off x="936068" y="100326"/>
          <a:ext cx="1578768" cy="1578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Grab the stream</a:t>
          </a:r>
        </a:p>
      </dsp:txBody>
      <dsp:txXfrm>
        <a:off x="936068" y="100326"/>
        <a:ext cx="1578768" cy="1578768"/>
      </dsp:txXfrm>
    </dsp:sp>
    <dsp:sp modelId="{855E383F-FF24-4FC3-A3C9-E6D4A81CF38E}">
      <dsp:nvSpPr>
        <dsp:cNvPr id="0" name=""/>
        <dsp:cNvSpPr/>
      </dsp:nvSpPr>
      <dsp:spPr>
        <a:xfrm>
          <a:off x="835975" y="233"/>
          <a:ext cx="4463378" cy="4463378"/>
        </a:xfrm>
        <a:prstGeom prst="circularArrow">
          <a:avLst>
            <a:gd name="adj1" fmla="val 6897"/>
            <a:gd name="adj2" fmla="val 464987"/>
            <a:gd name="adj3" fmla="val 16750952"/>
            <a:gd name="adj4" fmla="val 15184061"/>
            <a:gd name="adj5" fmla="val 8047"/>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8F0A9-8D3C-444A-9BE7-A5F0BC5EFCD1}">
      <dsp:nvSpPr>
        <dsp:cNvPr id="0" name=""/>
        <dsp:cNvSpPr/>
      </dsp:nvSpPr>
      <dsp:spPr>
        <a:xfrm>
          <a:off x="4431" y="1540581"/>
          <a:ext cx="1373683" cy="148100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Set the Width, Height, Learning rate</a:t>
          </a:r>
        </a:p>
      </dsp:txBody>
      <dsp:txXfrm>
        <a:off x="44665" y="1580815"/>
        <a:ext cx="1293215" cy="1400534"/>
      </dsp:txXfrm>
    </dsp:sp>
    <dsp:sp modelId="{A5746A41-4685-4257-B606-3F4936324710}">
      <dsp:nvSpPr>
        <dsp:cNvPr id="0" name=""/>
        <dsp:cNvSpPr/>
      </dsp:nvSpPr>
      <dsp:spPr>
        <a:xfrm>
          <a:off x="1515483" y="2110746"/>
          <a:ext cx="291220" cy="34067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15483" y="2178881"/>
        <a:ext cx="203854" cy="204403"/>
      </dsp:txXfrm>
    </dsp:sp>
    <dsp:sp modelId="{CB6430F0-E2AB-49F6-B0DE-2CC210DA1998}">
      <dsp:nvSpPr>
        <dsp:cNvPr id="0" name=""/>
        <dsp:cNvSpPr/>
      </dsp:nvSpPr>
      <dsp:spPr>
        <a:xfrm>
          <a:off x="1927588" y="1540581"/>
          <a:ext cx="1373683" cy="148100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Send parameters to AlexNet DCNN</a:t>
          </a:r>
        </a:p>
      </dsp:txBody>
      <dsp:txXfrm>
        <a:off x="1967822" y="1580815"/>
        <a:ext cx="1293215" cy="1400534"/>
      </dsp:txXfrm>
    </dsp:sp>
    <dsp:sp modelId="{CFF0E564-A9DF-4F84-81EB-DA3A2DECFCE9}">
      <dsp:nvSpPr>
        <dsp:cNvPr id="0" name=""/>
        <dsp:cNvSpPr/>
      </dsp:nvSpPr>
      <dsp:spPr>
        <a:xfrm>
          <a:off x="3438640" y="2110746"/>
          <a:ext cx="291220" cy="34067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38640" y="2178881"/>
        <a:ext cx="203854" cy="204403"/>
      </dsp:txXfrm>
    </dsp:sp>
    <dsp:sp modelId="{AB61764E-B315-4460-ABA4-23ED4EFA7F68}">
      <dsp:nvSpPr>
        <dsp:cNvPr id="0" name=""/>
        <dsp:cNvSpPr/>
      </dsp:nvSpPr>
      <dsp:spPr>
        <a:xfrm>
          <a:off x="3850745" y="1540581"/>
          <a:ext cx="1373683" cy="148100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Import the balanced Training dataset created</a:t>
          </a:r>
        </a:p>
      </dsp:txBody>
      <dsp:txXfrm>
        <a:off x="3890979" y="1580815"/>
        <a:ext cx="1293215" cy="1400534"/>
      </dsp:txXfrm>
    </dsp:sp>
    <dsp:sp modelId="{5A7D6682-4910-40DF-A1B1-0ABBDA6B17BA}">
      <dsp:nvSpPr>
        <dsp:cNvPr id="0" name=""/>
        <dsp:cNvSpPr/>
      </dsp:nvSpPr>
      <dsp:spPr>
        <a:xfrm>
          <a:off x="5361797" y="2110746"/>
          <a:ext cx="291220" cy="34067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361797" y="2178881"/>
        <a:ext cx="203854" cy="204403"/>
      </dsp:txXfrm>
    </dsp:sp>
    <dsp:sp modelId="{7A20870D-F894-47D9-A349-A59E86F532DE}">
      <dsp:nvSpPr>
        <dsp:cNvPr id="0" name=""/>
        <dsp:cNvSpPr/>
      </dsp:nvSpPr>
      <dsp:spPr>
        <a:xfrm>
          <a:off x="5773902" y="1540581"/>
          <a:ext cx="1373683" cy="148100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Set train and test values</a:t>
          </a:r>
        </a:p>
      </dsp:txBody>
      <dsp:txXfrm>
        <a:off x="5814136" y="1580815"/>
        <a:ext cx="1293215" cy="1400534"/>
      </dsp:txXfrm>
    </dsp:sp>
    <dsp:sp modelId="{830941F6-BF9C-4B74-9588-2963517635EA}">
      <dsp:nvSpPr>
        <dsp:cNvPr id="0" name=""/>
        <dsp:cNvSpPr/>
      </dsp:nvSpPr>
      <dsp:spPr>
        <a:xfrm>
          <a:off x="7284954" y="2110746"/>
          <a:ext cx="291220" cy="34067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284954" y="2178881"/>
        <a:ext cx="203854" cy="204403"/>
      </dsp:txXfrm>
    </dsp:sp>
    <dsp:sp modelId="{B1F2C3A7-4301-4627-A46E-84EF0B56D9F7}">
      <dsp:nvSpPr>
        <dsp:cNvPr id="0" name=""/>
        <dsp:cNvSpPr/>
      </dsp:nvSpPr>
      <dsp:spPr>
        <a:xfrm>
          <a:off x="7697059" y="1540581"/>
          <a:ext cx="1373683" cy="1481002"/>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train the model for specified epochs and save it</a:t>
          </a:r>
        </a:p>
      </dsp:txBody>
      <dsp:txXfrm>
        <a:off x="7737293" y="1580815"/>
        <a:ext cx="1293215" cy="14005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F1598C-28AC-4296-BFFB-E53E762B4D41}">
      <dsp:nvSpPr>
        <dsp:cNvPr id="0" name=""/>
        <dsp:cNvSpPr/>
      </dsp:nvSpPr>
      <dsp:spPr>
        <a:xfrm>
          <a:off x="2971792" y="2328"/>
          <a:ext cx="1666581" cy="108327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Grab the Stream, convert to grayscale and resize</a:t>
          </a:r>
        </a:p>
      </dsp:txBody>
      <dsp:txXfrm>
        <a:off x="3024673" y="55209"/>
        <a:ext cx="1560819" cy="977516"/>
      </dsp:txXfrm>
    </dsp:sp>
    <dsp:sp modelId="{7F105C29-049B-44A3-9738-6AAB7517513A}">
      <dsp:nvSpPr>
        <dsp:cNvPr id="0" name=""/>
        <dsp:cNvSpPr/>
      </dsp:nvSpPr>
      <dsp:spPr>
        <a:xfrm>
          <a:off x="2017013" y="543967"/>
          <a:ext cx="3576140" cy="3576140"/>
        </a:xfrm>
        <a:custGeom>
          <a:avLst/>
          <a:gdLst/>
          <a:ahLst/>
          <a:cxnLst/>
          <a:rect l="0" t="0" r="0" b="0"/>
          <a:pathLst>
            <a:path>
              <a:moveTo>
                <a:pt x="2850939" y="350188"/>
              </a:moveTo>
              <a:arcTo wR="1788070" hR="1788070" stAng="18388288" swAng="1632052"/>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DE1805B-94B5-4416-B83C-036A845E3DBA}">
      <dsp:nvSpPr>
        <dsp:cNvPr id="0" name=""/>
        <dsp:cNvSpPr/>
      </dsp:nvSpPr>
      <dsp:spPr>
        <a:xfrm>
          <a:off x="4759862" y="1790398"/>
          <a:ext cx="1666581" cy="108327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Load the trained Model and ALexNet DCNN with parameters specified</a:t>
          </a:r>
        </a:p>
      </dsp:txBody>
      <dsp:txXfrm>
        <a:off x="4812743" y="1843279"/>
        <a:ext cx="1560819" cy="977516"/>
      </dsp:txXfrm>
    </dsp:sp>
    <dsp:sp modelId="{2561EB9F-1AA6-4DB9-8833-9E32921B9C9B}">
      <dsp:nvSpPr>
        <dsp:cNvPr id="0" name=""/>
        <dsp:cNvSpPr/>
      </dsp:nvSpPr>
      <dsp:spPr>
        <a:xfrm>
          <a:off x="2017013" y="543967"/>
          <a:ext cx="3576140" cy="3576140"/>
        </a:xfrm>
        <a:custGeom>
          <a:avLst/>
          <a:gdLst/>
          <a:ahLst/>
          <a:cxnLst/>
          <a:rect l="0" t="0" r="0" b="0"/>
          <a:pathLst>
            <a:path>
              <a:moveTo>
                <a:pt x="3390668" y="2581086"/>
              </a:moveTo>
              <a:arcTo wR="1788070" hR="1788070" stAng="1579659" swAng="1632052"/>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D4B2CC7-7D3E-4BB5-83D0-E0F9E603B015}">
      <dsp:nvSpPr>
        <dsp:cNvPr id="0" name=""/>
        <dsp:cNvSpPr/>
      </dsp:nvSpPr>
      <dsp:spPr>
        <a:xfrm>
          <a:off x="2971792" y="3578468"/>
          <a:ext cx="1666581" cy="108327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Apply the prediction model </a:t>
          </a:r>
        </a:p>
      </dsp:txBody>
      <dsp:txXfrm>
        <a:off x="3024673" y="3631349"/>
        <a:ext cx="1560819" cy="977516"/>
      </dsp:txXfrm>
    </dsp:sp>
    <dsp:sp modelId="{22091B9E-2567-409A-8670-59E5DAE3CE45}">
      <dsp:nvSpPr>
        <dsp:cNvPr id="0" name=""/>
        <dsp:cNvSpPr/>
      </dsp:nvSpPr>
      <dsp:spPr>
        <a:xfrm>
          <a:off x="2017013" y="543967"/>
          <a:ext cx="3576140" cy="3576140"/>
        </a:xfrm>
        <a:custGeom>
          <a:avLst/>
          <a:gdLst/>
          <a:ahLst/>
          <a:cxnLst/>
          <a:rect l="0" t="0" r="0" b="0"/>
          <a:pathLst>
            <a:path>
              <a:moveTo>
                <a:pt x="725201" y="3225951"/>
              </a:moveTo>
              <a:arcTo wR="1788070" hR="1788070" stAng="7588288" swAng="1632052"/>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1E7297D-7099-49B0-B746-F4A06A2F2720}">
      <dsp:nvSpPr>
        <dsp:cNvPr id="0" name=""/>
        <dsp:cNvSpPr/>
      </dsp:nvSpPr>
      <dsp:spPr>
        <a:xfrm>
          <a:off x="1183722" y="1790398"/>
          <a:ext cx="1666581" cy="1083278"/>
        </a:xfrm>
        <a:prstGeom prst="round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Send Drive commands to Arduino via Serial port </a:t>
          </a:r>
        </a:p>
      </dsp:txBody>
      <dsp:txXfrm>
        <a:off x="1236603" y="1843279"/>
        <a:ext cx="1560819" cy="977516"/>
      </dsp:txXfrm>
    </dsp:sp>
    <dsp:sp modelId="{A90C7F6B-4B59-4528-ABD9-53394FCF5BCC}">
      <dsp:nvSpPr>
        <dsp:cNvPr id="0" name=""/>
        <dsp:cNvSpPr/>
      </dsp:nvSpPr>
      <dsp:spPr>
        <a:xfrm>
          <a:off x="2017013" y="543967"/>
          <a:ext cx="3576140" cy="3576140"/>
        </a:xfrm>
        <a:custGeom>
          <a:avLst/>
          <a:gdLst/>
          <a:ahLst/>
          <a:cxnLst/>
          <a:rect l="0" t="0" r="0" b="0"/>
          <a:pathLst>
            <a:path>
              <a:moveTo>
                <a:pt x="185472" y="995054"/>
              </a:moveTo>
              <a:arcTo wR="1788070" hR="1788070" stAng="12379659" swAng="1632052"/>
            </a:path>
          </a:pathLst>
        </a:custGeom>
        <a:noFill/>
        <a:ln w="635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F525-56E7-413E-B4A4-45FC6278F6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00E196-4E8A-45CA-BFA6-0CB35DF214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255DBE-970F-48B6-8E3C-1804CF4C79D2}"/>
              </a:ext>
            </a:extLst>
          </p:cNvPr>
          <p:cNvSpPr>
            <a:spLocks noGrp="1"/>
          </p:cNvSpPr>
          <p:nvPr>
            <p:ph type="dt" sz="half" idx="10"/>
          </p:nvPr>
        </p:nvSpPr>
        <p:spPr/>
        <p:txBody>
          <a:bodyPr/>
          <a:lstStyle/>
          <a:p>
            <a:fld id="{B08F7503-90B6-41C7-B2DD-F2B42C0932EA}" type="datetimeFigureOut">
              <a:rPr lang="en-US" smtClean="0"/>
              <a:t>5/28/2019</a:t>
            </a:fld>
            <a:endParaRPr lang="en-US"/>
          </a:p>
        </p:txBody>
      </p:sp>
      <p:sp>
        <p:nvSpPr>
          <p:cNvPr id="5" name="Footer Placeholder 4">
            <a:extLst>
              <a:ext uri="{FF2B5EF4-FFF2-40B4-BE49-F238E27FC236}">
                <a16:creationId xmlns:a16="http://schemas.microsoft.com/office/drawing/2014/main" id="{2B2718A2-6B5F-4BD9-883C-221B37CDD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DC7A55-B459-4FBC-B739-31989E3EC843}"/>
              </a:ext>
            </a:extLst>
          </p:cNvPr>
          <p:cNvSpPr>
            <a:spLocks noGrp="1"/>
          </p:cNvSpPr>
          <p:nvPr>
            <p:ph type="sldNum" sz="quarter" idx="12"/>
          </p:nvPr>
        </p:nvSpPr>
        <p:spPr/>
        <p:txBody>
          <a:bodyPr/>
          <a:lstStyle/>
          <a:p>
            <a:fld id="{D304CC3F-8D56-4475-BC65-25991A76EDC9}" type="slidenum">
              <a:rPr lang="en-US" smtClean="0"/>
              <a:t>‹#›</a:t>
            </a:fld>
            <a:endParaRPr lang="en-US"/>
          </a:p>
        </p:txBody>
      </p:sp>
    </p:spTree>
    <p:extLst>
      <p:ext uri="{BB962C8B-B14F-4D97-AF65-F5344CB8AC3E}">
        <p14:creationId xmlns:p14="http://schemas.microsoft.com/office/powerpoint/2010/main" val="3332157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F4EF-F6BE-4673-AFF4-4E0F5A1C8A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D38EA9-C603-4ABD-B9D6-F979ECEA22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ADFD6A-77A1-47C3-9F02-8A52E9083C0B}"/>
              </a:ext>
            </a:extLst>
          </p:cNvPr>
          <p:cNvSpPr>
            <a:spLocks noGrp="1"/>
          </p:cNvSpPr>
          <p:nvPr>
            <p:ph type="dt" sz="half" idx="10"/>
          </p:nvPr>
        </p:nvSpPr>
        <p:spPr/>
        <p:txBody>
          <a:bodyPr/>
          <a:lstStyle/>
          <a:p>
            <a:fld id="{B08F7503-90B6-41C7-B2DD-F2B42C0932EA}" type="datetimeFigureOut">
              <a:rPr lang="en-US" smtClean="0"/>
              <a:t>5/28/2019</a:t>
            </a:fld>
            <a:endParaRPr lang="en-US"/>
          </a:p>
        </p:txBody>
      </p:sp>
      <p:sp>
        <p:nvSpPr>
          <p:cNvPr id="5" name="Footer Placeholder 4">
            <a:extLst>
              <a:ext uri="{FF2B5EF4-FFF2-40B4-BE49-F238E27FC236}">
                <a16:creationId xmlns:a16="http://schemas.microsoft.com/office/drawing/2014/main" id="{99C130F8-1155-4D82-90E6-FB7B76108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74FEBA-AD4C-4BA8-88B2-8EFA6DCD83C3}"/>
              </a:ext>
            </a:extLst>
          </p:cNvPr>
          <p:cNvSpPr>
            <a:spLocks noGrp="1"/>
          </p:cNvSpPr>
          <p:nvPr>
            <p:ph type="sldNum" sz="quarter" idx="12"/>
          </p:nvPr>
        </p:nvSpPr>
        <p:spPr/>
        <p:txBody>
          <a:bodyPr/>
          <a:lstStyle/>
          <a:p>
            <a:fld id="{D304CC3F-8D56-4475-BC65-25991A76EDC9}" type="slidenum">
              <a:rPr lang="en-US" smtClean="0"/>
              <a:t>‹#›</a:t>
            </a:fld>
            <a:endParaRPr lang="en-US"/>
          </a:p>
        </p:txBody>
      </p:sp>
    </p:spTree>
    <p:extLst>
      <p:ext uri="{BB962C8B-B14F-4D97-AF65-F5344CB8AC3E}">
        <p14:creationId xmlns:p14="http://schemas.microsoft.com/office/powerpoint/2010/main" val="1472430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1CCD8D-ABB3-4800-A404-E19CA677B1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1526C2-3B77-4061-948D-EBDB5F8192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C6282-AF83-4F40-AADE-83F4111FB8E0}"/>
              </a:ext>
            </a:extLst>
          </p:cNvPr>
          <p:cNvSpPr>
            <a:spLocks noGrp="1"/>
          </p:cNvSpPr>
          <p:nvPr>
            <p:ph type="dt" sz="half" idx="10"/>
          </p:nvPr>
        </p:nvSpPr>
        <p:spPr/>
        <p:txBody>
          <a:bodyPr/>
          <a:lstStyle/>
          <a:p>
            <a:fld id="{B08F7503-90B6-41C7-B2DD-F2B42C0932EA}" type="datetimeFigureOut">
              <a:rPr lang="en-US" smtClean="0"/>
              <a:t>5/28/2019</a:t>
            </a:fld>
            <a:endParaRPr lang="en-US"/>
          </a:p>
        </p:txBody>
      </p:sp>
      <p:sp>
        <p:nvSpPr>
          <p:cNvPr id="5" name="Footer Placeholder 4">
            <a:extLst>
              <a:ext uri="{FF2B5EF4-FFF2-40B4-BE49-F238E27FC236}">
                <a16:creationId xmlns:a16="http://schemas.microsoft.com/office/drawing/2014/main" id="{8441846C-1D96-4746-90EF-4A5C3D1D9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2263E-A3D1-43E6-8610-2014E664F569}"/>
              </a:ext>
            </a:extLst>
          </p:cNvPr>
          <p:cNvSpPr>
            <a:spLocks noGrp="1"/>
          </p:cNvSpPr>
          <p:nvPr>
            <p:ph type="sldNum" sz="quarter" idx="12"/>
          </p:nvPr>
        </p:nvSpPr>
        <p:spPr/>
        <p:txBody>
          <a:bodyPr/>
          <a:lstStyle/>
          <a:p>
            <a:fld id="{D304CC3F-8D56-4475-BC65-25991A76EDC9}" type="slidenum">
              <a:rPr lang="en-US" smtClean="0"/>
              <a:t>‹#›</a:t>
            </a:fld>
            <a:endParaRPr lang="en-US"/>
          </a:p>
        </p:txBody>
      </p:sp>
    </p:spTree>
    <p:extLst>
      <p:ext uri="{BB962C8B-B14F-4D97-AF65-F5344CB8AC3E}">
        <p14:creationId xmlns:p14="http://schemas.microsoft.com/office/powerpoint/2010/main" val="307948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6BCF3-4A31-425F-A5C1-607E4F1D93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D67D4F-FF05-42D0-9AF2-A2D517CEE3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5DA56-9B1B-4C62-A6E3-EE2E75C185C2}"/>
              </a:ext>
            </a:extLst>
          </p:cNvPr>
          <p:cNvSpPr>
            <a:spLocks noGrp="1"/>
          </p:cNvSpPr>
          <p:nvPr>
            <p:ph type="dt" sz="half" idx="10"/>
          </p:nvPr>
        </p:nvSpPr>
        <p:spPr/>
        <p:txBody>
          <a:bodyPr/>
          <a:lstStyle/>
          <a:p>
            <a:fld id="{B08F7503-90B6-41C7-B2DD-F2B42C0932EA}" type="datetimeFigureOut">
              <a:rPr lang="en-US" smtClean="0"/>
              <a:t>5/28/2019</a:t>
            </a:fld>
            <a:endParaRPr lang="en-US"/>
          </a:p>
        </p:txBody>
      </p:sp>
      <p:sp>
        <p:nvSpPr>
          <p:cNvPr id="5" name="Footer Placeholder 4">
            <a:extLst>
              <a:ext uri="{FF2B5EF4-FFF2-40B4-BE49-F238E27FC236}">
                <a16:creationId xmlns:a16="http://schemas.microsoft.com/office/drawing/2014/main" id="{8DC5413C-AE1E-421E-98F5-51B5911CE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F96B07-0390-4789-AED3-363A52ABF3ED}"/>
              </a:ext>
            </a:extLst>
          </p:cNvPr>
          <p:cNvSpPr>
            <a:spLocks noGrp="1"/>
          </p:cNvSpPr>
          <p:nvPr>
            <p:ph type="sldNum" sz="quarter" idx="12"/>
          </p:nvPr>
        </p:nvSpPr>
        <p:spPr/>
        <p:txBody>
          <a:bodyPr/>
          <a:lstStyle/>
          <a:p>
            <a:fld id="{D304CC3F-8D56-4475-BC65-25991A76EDC9}" type="slidenum">
              <a:rPr lang="en-US" smtClean="0"/>
              <a:t>‹#›</a:t>
            </a:fld>
            <a:endParaRPr lang="en-US"/>
          </a:p>
        </p:txBody>
      </p:sp>
    </p:spTree>
    <p:extLst>
      <p:ext uri="{BB962C8B-B14F-4D97-AF65-F5344CB8AC3E}">
        <p14:creationId xmlns:p14="http://schemas.microsoft.com/office/powerpoint/2010/main" val="3386599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0AFE-6D89-4D3E-ACEF-66B3FB90F1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1F7C14-45D7-40F6-891C-D95C58D53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14F9A8-2A1F-4305-8EA0-E83C772F1693}"/>
              </a:ext>
            </a:extLst>
          </p:cNvPr>
          <p:cNvSpPr>
            <a:spLocks noGrp="1"/>
          </p:cNvSpPr>
          <p:nvPr>
            <p:ph type="dt" sz="half" idx="10"/>
          </p:nvPr>
        </p:nvSpPr>
        <p:spPr/>
        <p:txBody>
          <a:bodyPr/>
          <a:lstStyle/>
          <a:p>
            <a:fld id="{B08F7503-90B6-41C7-B2DD-F2B42C0932EA}" type="datetimeFigureOut">
              <a:rPr lang="en-US" smtClean="0"/>
              <a:t>5/28/2019</a:t>
            </a:fld>
            <a:endParaRPr lang="en-US"/>
          </a:p>
        </p:txBody>
      </p:sp>
      <p:sp>
        <p:nvSpPr>
          <p:cNvPr id="5" name="Footer Placeholder 4">
            <a:extLst>
              <a:ext uri="{FF2B5EF4-FFF2-40B4-BE49-F238E27FC236}">
                <a16:creationId xmlns:a16="http://schemas.microsoft.com/office/drawing/2014/main" id="{301DC17E-B291-486A-94C7-54A3065FDD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BEBDE-9911-40B2-8150-C4990DC5AD15}"/>
              </a:ext>
            </a:extLst>
          </p:cNvPr>
          <p:cNvSpPr>
            <a:spLocks noGrp="1"/>
          </p:cNvSpPr>
          <p:nvPr>
            <p:ph type="sldNum" sz="quarter" idx="12"/>
          </p:nvPr>
        </p:nvSpPr>
        <p:spPr/>
        <p:txBody>
          <a:bodyPr/>
          <a:lstStyle/>
          <a:p>
            <a:fld id="{D304CC3F-8D56-4475-BC65-25991A76EDC9}" type="slidenum">
              <a:rPr lang="en-US" smtClean="0"/>
              <a:t>‹#›</a:t>
            </a:fld>
            <a:endParaRPr lang="en-US"/>
          </a:p>
        </p:txBody>
      </p:sp>
    </p:spTree>
    <p:extLst>
      <p:ext uri="{BB962C8B-B14F-4D97-AF65-F5344CB8AC3E}">
        <p14:creationId xmlns:p14="http://schemas.microsoft.com/office/powerpoint/2010/main" val="2733965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A0AFD-CA0C-4762-8CDD-C82972A1FE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6EE923-A019-4581-AFBB-BBA582D577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15AEFD-2E68-4952-BA8A-AACA102688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5358EB-D5C7-44E1-8874-93A5A00B65F4}"/>
              </a:ext>
            </a:extLst>
          </p:cNvPr>
          <p:cNvSpPr>
            <a:spLocks noGrp="1"/>
          </p:cNvSpPr>
          <p:nvPr>
            <p:ph type="dt" sz="half" idx="10"/>
          </p:nvPr>
        </p:nvSpPr>
        <p:spPr/>
        <p:txBody>
          <a:bodyPr/>
          <a:lstStyle/>
          <a:p>
            <a:fld id="{B08F7503-90B6-41C7-B2DD-F2B42C0932EA}" type="datetimeFigureOut">
              <a:rPr lang="en-US" smtClean="0"/>
              <a:t>5/28/2019</a:t>
            </a:fld>
            <a:endParaRPr lang="en-US"/>
          </a:p>
        </p:txBody>
      </p:sp>
      <p:sp>
        <p:nvSpPr>
          <p:cNvPr id="6" name="Footer Placeholder 5">
            <a:extLst>
              <a:ext uri="{FF2B5EF4-FFF2-40B4-BE49-F238E27FC236}">
                <a16:creationId xmlns:a16="http://schemas.microsoft.com/office/drawing/2014/main" id="{6D03D763-DF02-4FA9-B1F0-F6CF60B75B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405510-8F93-4432-B6F9-BB2323646CA3}"/>
              </a:ext>
            </a:extLst>
          </p:cNvPr>
          <p:cNvSpPr>
            <a:spLocks noGrp="1"/>
          </p:cNvSpPr>
          <p:nvPr>
            <p:ph type="sldNum" sz="quarter" idx="12"/>
          </p:nvPr>
        </p:nvSpPr>
        <p:spPr/>
        <p:txBody>
          <a:bodyPr/>
          <a:lstStyle/>
          <a:p>
            <a:fld id="{D304CC3F-8D56-4475-BC65-25991A76EDC9}" type="slidenum">
              <a:rPr lang="en-US" smtClean="0"/>
              <a:t>‹#›</a:t>
            </a:fld>
            <a:endParaRPr lang="en-US"/>
          </a:p>
        </p:txBody>
      </p:sp>
    </p:spTree>
    <p:extLst>
      <p:ext uri="{BB962C8B-B14F-4D97-AF65-F5344CB8AC3E}">
        <p14:creationId xmlns:p14="http://schemas.microsoft.com/office/powerpoint/2010/main" val="347253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A4FA-7EF3-4E9D-9EB5-BBE289975D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5FACFA-95D0-4FE7-9CD7-CE9A3D985F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A7C15B-8F98-4926-A11E-EB148A6480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7503BC-A867-49CC-BEC8-376ED58B81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A65E56-C592-46BD-957D-9E253856FE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029E3-8A0A-4E1C-AC95-ED951989C2A6}"/>
              </a:ext>
            </a:extLst>
          </p:cNvPr>
          <p:cNvSpPr>
            <a:spLocks noGrp="1"/>
          </p:cNvSpPr>
          <p:nvPr>
            <p:ph type="dt" sz="half" idx="10"/>
          </p:nvPr>
        </p:nvSpPr>
        <p:spPr/>
        <p:txBody>
          <a:bodyPr/>
          <a:lstStyle/>
          <a:p>
            <a:fld id="{B08F7503-90B6-41C7-B2DD-F2B42C0932EA}" type="datetimeFigureOut">
              <a:rPr lang="en-US" smtClean="0"/>
              <a:t>5/28/2019</a:t>
            </a:fld>
            <a:endParaRPr lang="en-US"/>
          </a:p>
        </p:txBody>
      </p:sp>
      <p:sp>
        <p:nvSpPr>
          <p:cNvPr id="8" name="Footer Placeholder 7">
            <a:extLst>
              <a:ext uri="{FF2B5EF4-FFF2-40B4-BE49-F238E27FC236}">
                <a16:creationId xmlns:a16="http://schemas.microsoft.com/office/drawing/2014/main" id="{816D3E09-E956-4AAA-B54A-5D7770CD78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F6A57D-6624-4F4D-9FD1-C4CB58AA9C5F}"/>
              </a:ext>
            </a:extLst>
          </p:cNvPr>
          <p:cNvSpPr>
            <a:spLocks noGrp="1"/>
          </p:cNvSpPr>
          <p:nvPr>
            <p:ph type="sldNum" sz="quarter" idx="12"/>
          </p:nvPr>
        </p:nvSpPr>
        <p:spPr/>
        <p:txBody>
          <a:bodyPr/>
          <a:lstStyle/>
          <a:p>
            <a:fld id="{D304CC3F-8D56-4475-BC65-25991A76EDC9}" type="slidenum">
              <a:rPr lang="en-US" smtClean="0"/>
              <a:t>‹#›</a:t>
            </a:fld>
            <a:endParaRPr lang="en-US"/>
          </a:p>
        </p:txBody>
      </p:sp>
    </p:spTree>
    <p:extLst>
      <p:ext uri="{BB962C8B-B14F-4D97-AF65-F5344CB8AC3E}">
        <p14:creationId xmlns:p14="http://schemas.microsoft.com/office/powerpoint/2010/main" val="2335951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D1AB-B0FA-47DA-A3B2-7B6298DC02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912AD1-6784-469E-BAC0-6D93F08FEAF7}"/>
              </a:ext>
            </a:extLst>
          </p:cNvPr>
          <p:cNvSpPr>
            <a:spLocks noGrp="1"/>
          </p:cNvSpPr>
          <p:nvPr>
            <p:ph type="dt" sz="half" idx="10"/>
          </p:nvPr>
        </p:nvSpPr>
        <p:spPr/>
        <p:txBody>
          <a:bodyPr/>
          <a:lstStyle/>
          <a:p>
            <a:fld id="{B08F7503-90B6-41C7-B2DD-F2B42C0932EA}" type="datetimeFigureOut">
              <a:rPr lang="en-US" smtClean="0"/>
              <a:t>5/28/2019</a:t>
            </a:fld>
            <a:endParaRPr lang="en-US"/>
          </a:p>
        </p:txBody>
      </p:sp>
      <p:sp>
        <p:nvSpPr>
          <p:cNvPr id="4" name="Footer Placeholder 3">
            <a:extLst>
              <a:ext uri="{FF2B5EF4-FFF2-40B4-BE49-F238E27FC236}">
                <a16:creationId xmlns:a16="http://schemas.microsoft.com/office/drawing/2014/main" id="{D301CCF5-A7AB-47F6-9533-D0A4B4D430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BD5B94-2142-4AFA-B504-D425D43323CF}"/>
              </a:ext>
            </a:extLst>
          </p:cNvPr>
          <p:cNvSpPr>
            <a:spLocks noGrp="1"/>
          </p:cNvSpPr>
          <p:nvPr>
            <p:ph type="sldNum" sz="quarter" idx="12"/>
          </p:nvPr>
        </p:nvSpPr>
        <p:spPr/>
        <p:txBody>
          <a:bodyPr/>
          <a:lstStyle/>
          <a:p>
            <a:fld id="{D304CC3F-8D56-4475-BC65-25991A76EDC9}" type="slidenum">
              <a:rPr lang="en-US" smtClean="0"/>
              <a:t>‹#›</a:t>
            </a:fld>
            <a:endParaRPr lang="en-US"/>
          </a:p>
        </p:txBody>
      </p:sp>
    </p:spTree>
    <p:extLst>
      <p:ext uri="{BB962C8B-B14F-4D97-AF65-F5344CB8AC3E}">
        <p14:creationId xmlns:p14="http://schemas.microsoft.com/office/powerpoint/2010/main" val="247646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08D193-DD3A-4552-BD62-EE450CE40B7C}"/>
              </a:ext>
            </a:extLst>
          </p:cNvPr>
          <p:cNvSpPr>
            <a:spLocks noGrp="1"/>
          </p:cNvSpPr>
          <p:nvPr>
            <p:ph type="dt" sz="half" idx="10"/>
          </p:nvPr>
        </p:nvSpPr>
        <p:spPr/>
        <p:txBody>
          <a:bodyPr/>
          <a:lstStyle/>
          <a:p>
            <a:fld id="{B08F7503-90B6-41C7-B2DD-F2B42C0932EA}" type="datetimeFigureOut">
              <a:rPr lang="en-US" smtClean="0"/>
              <a:t>5/28/2019</a:t>
            </a:fld>
            <a:endParaRPr lang="en-US"/>
          </a:p>
        </p:txBody>
      </p:sp>
      <p:sp>
        <p:nvSpPr>
          <p:cNvPr id="3" name="Footer Placeholder 2">
            <a:extLst>
              <a:ext uri="{FF2B5EF4-FFF2-40B4-BE49-F238E27FC236}">
                <a16:creationId xmlns:a16="http://schemas.microsoft.com/office/drawing/2014/main" id="{39BB66F0-3571-4C57-A8EA-0582AA8163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A689B5-795A-421B-B4CB-CEC7A5197553}"/>
              </a:ext>
            </a:extLst>
          </p:cNvPr>
          <p:cNvSpPr>
            <a:spLocks noGrp="1"/>
          </p:cNvSpPr>
          <p:nvPr>
            <p:ph type="sldNum" sz="quarter" idx="12"/>
          </p:nvPr>
        </p:nvSpPr>
        <p:spPr/>
        <p:txBody>
          <a:bodyPr/>
          <a:lstStyle/>
          <a:p>
            <a:fld id="{D304CC3F-8D56-4475-BC65-25991A76EDC9}" type="slidenum">
              <a:rPr lang="en-US" smtClean="0"/>
              <a:t>‹#›</a:t>
            </a:fld>
            <a:endParaRPr lang="en-US"/>
          </a:p>
        </p:txBody>
      </p:sp>
    </p:spTree>
    <p:extLst>
      <p:ext uri="{BB962C8B-B14F-4D97-AF65-F5344CB8AC3E}">
        <p14:creationId xmlns:p14="http://schemas.microsoft.com/office/powerpoint/2010/main" val="4155792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58531-6211-4CB6-B029-21B0B346A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352F6A-FEB2-4030-9861-A3FEDCBD1B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7F82A1-A593-41E6-95FA-08BB97CCA9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2AE8DE-936C-4A02-B92C-F099A0DDDB90}"/>
              </a:ext>
            </a:extLst>
          </p:cNvPr>
          <p:cNvSpPr>
            <a:spLocks noGrp="1"/>
          </p:cNvSpPr>
          <p:nvPr>
            <p:ph type="dt" sz="half" idx="10"/>
          </p:nvPr>
        </p:nvSpPr>
        <p:spPr/>
        <p:txBody>
          <a:bodyPr/>
          <a:lstStyle/>
          <a:p>
            <a:fld id="{B08F7503-90B6-41C7-B2DD-F2B42C0932EA}" type="datetimeFigureOut">
              <a:rPr lang="en-US" smtClean="0"/>
              <a:t>5/28/2019</a:t>
            </a:fld>
            <a:endParaRPr lang="en-US"/>
          </a:p>
        </p:txBody>
      </p:sp>
      <p:sp>
        <p:nvSpPr>
          <p:cNvPr id="6" name="Footer Placeholder 5">
            <a:extLst>
              <a:ext uri="{FF2B5EF4-FFF2-40B4-BE49-F238E27FC236}">
                <a16:creationId xmlns:a16="http://schemas.microsoft.com/office/drawing/2014/main" id="{7D575F0C-741C-4790-97DF-4CE7333D6C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B3A9D-FCC6-4701-9FB1-2B4B403784A5}"/>
              </a:ext>
            </a:extLst>
          </p:cNvPr>
          <p:cNvSpPr>
            <a:spLocks noGrp="1"/>
          </p:cNvSpPr>
          <p:nvPr>
            <p:ph type="sldNum" sz="quarter" idx="12"/>
          </p:nvPr>
        </p:nvSpPr>
        <p:spPr/>
        <p:txBody>
          <a:bodyPr/>
          <a:lstStyle/>
          <a:p>
            <a:fld id="{D304CC3F-8D56-4475-BC65-25991A76EDC9}" type="slidenum">
              <a:rPr lang="en-US" smtClean="0"/>
              <a:t>‹#›</a:t>
            </a:fld>
            <a:endParaRPr lang="en-US"/>
          </a:p>
        </p:txBody>
      </p:sp>
    </p:spTree>
    <p:extLst>
      <p:ext uri="{BB962C8B-B14F-4D97-AF65-F5344CB8AC3E}">
        <p14:creationId xmlns:p14="http://schemas.microsoft.com/office/powerpoint/2010/main" val="162442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77FD-3779-4D64-8139-DF9B787CD7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9872D3-60C5-497B-A1C0-67E42C6157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D9ABF-CF2A-4A89-8E26-31F3103D7C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597B6D-31A6-41C8-BFA4-0D0FEDFD0B54}"/>
              </a:ext>
            </a:extLst>
          </p:cNvPr>
          <p:cNvSpPr>
            <a:spLocks noGrp="1"/>
          </p:cNvSpPr>
          <p:nvPr>
            <p:ph type="dt" sz="half" idx="10"/>
          </p:nvPr>
        </p:nvSpPr>
        <p:spPr/>
        <p:txBody>
          <a:bodyPr/>
          <a:lstStyle/>
          <a:p>
            <a:fld id="{B08F7503-90B6-41C7-B2DD-F2B42C0932EA}" type="datetimeFigureOut">
              <a:rPr lang="en-US" smtClean="0"/>
              <a:t>5/28/2019</a:t>
            </a:fld>
            <a:endParaRPr lang="en-US"/>
          </a:p>
        </p:txBody>
      </p:sp>
      <p:sp>
        <p:nvSpPr>
          <p:cNvPr id="6" name="Footer Placeholder 5">
            <a:extLst>
              <a:ext uri="{FF2B5EF4-FFF2-40B4-BE49-F238E27FC236}">
                <a16:creationId xmlns:a16="http://schemas.microsoft.com/office/drawing/2014/main" id="{73E70EB5-A19A-4E4F-B009-4A5D6DF5A7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4FAE3-ABBC-455B-BF9C-E2529748EE81}"/>
              </a:ext>
            </a:extLst>
          </p:cNvPr>
          <p:cNvSpPr>
            <a:spLocks noGrp="1"/>
          </p:cNvSpPr>
          <p:nvPr>
            <p:ph type="sldNum" sz="quarter" idx="12"/>
          </p:nvPr>
        </p:nvSpPr>
        <p:spPr/>
        <p:txBody>
          <a:bodyPr/>
          <a:lstStyle/>
          <a:p>
            <a:fld id="{D304CC3F-8D56-4475-BC65-25991A76EDC9}" type="slidenum">
              <a:rPr lang="en-US" smtClean="0"/>
              <a:t>‹#›</a:t>
            </a:fld>
            <a:endParaRPr lang="en-US"/>
          </a:p>
        </p:txBody>
      </p:sp>
    </p:spTree>
    <p:extLst>
      <p:ext uri="{BB962C8B-B14F-4D97-AF65-F5344CB8AC3E}">
        <p14:creationId xmlns:p14="http://schemas.microsoft.com/office/powerpoint/2010/main" val="1496861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38935A-1525-4B2D-8E5E-9642B2C5A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441976-477B-4B80-843E-A6B53B3856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852F-D156-4F6A-86FE-88A72963B3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8F7503-90B6-41C7-B2DD-F2B42C0932EA}" type="datetimeFigureOut">
              <a:rPr lang="en-US" smtClean="0"/>
              <a:t>5/28/2019</a:t>
            </a:fld>
            <a:endParaRPr lang="en-US"/>
          </a:p>
        </p:txBody>
      </p:sp>
      <p:sp>
        <p:nvSpPr>
          <p:cNvPr id="5" name="Footer Placeholder 4">
            <a:extLst>
              <a:ext uri="{FF2B5EF4-FFF2-40B4-BE49-F238E27FC236}">
                <a16:creationId xmlns:a16="http://schemas.microsoft.com/office/drawing/2014/main" id="{D60967E2-469E-4645-95CC-C241C7DBEB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0C59B7-DD44-481D-A8E3-C79BF10857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4CC3F-8D56-4475-BC65-25991A76EDC9}" type="slidenum">
              <a:rPr lang="en-US" smtClean="0"/>
              <a:t>‹#›</a:t>
            </a:fld>
            <a:endParaRPr lang="en-US"/>
          </a:p>
        </p:txBody>
      </p:sp>
    </p:spTree>
    <p:extLst>
      <p:ext uri="{BB962C8B-B14F-4D97-AF65-F5344CB8AC3E}">
        <p14:creationId xmlns:p14="http://schemas.microsoft.com/office/powerpoint/2010/main" val="865785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0C8414-1B7E-4A1C-A6EC-EF27BA1DC59F}"/>
              </a:ext>
            </a:extLst>
          </p:cNvPr>
          <p:cNvSpPr/>
          <p:nvPr/>
        </p:nvSpPr>
        <p:spPr>
          <a:xfrm>
            <a:off x="3048000" y="463080"/>
            <a:ext cx="6096000" cy="923330"/>
          </a:xfrm>
          <a:prstGeom prst="rect">
            <a:avLst/>
          </a:prstGeom>
        </p:spPr>
        <p:txBody>
          <a:bodyPr>
            <a:spAutoFit/>
          </a:bodyPr>
          <a:lstStyle/>
          <a:p>
            <a:pPr algn="ctr"/>
            <a:r>
              <a:rPr lang="en-US" b="1" dirty="0">
                <a:solidFill>
                  <a:srgbClr val="548DD4"/>
                </a:solidFill>
                <a:latin typeface="Times New Roman" pitchFamily="18" charset="0"/>
                <a:ea typeface="Calibri" pitchFamily="34" charset="0"/>
                <a:cs typeface="Times New Roman" pitchFamily="18" charset="0"/>
              </a:rPr>
              <a:t>         Shri  B.V.V. Sangha’s</a:t>
            </a:r>
            <a:br>
              <a:rPr lang="en-US" dirty="0">
                <a:latin typeface="Arial" pitchFamily="34" charset="0"/>
                <a:cs typeface="Arial" pitchFamily="34" charset="0"/>
              </a:rPr>
            </a:br>
            <a:r>
              <a:rPr lang="en-US" b="1" dirty="0">
                <a:solidFill>
                  <a:srgbClr val="FF0000"/>
                </a:solidFill>
                <a:latin typeface="Times New Roman" pitchFamily="18" charset="0"/>
                <a:ea typeface="Calibri" pitchFamily="34" charset="0"/>
                <a:cs typeface="Times New Roman" pitchFamily="18" charset="0"/>
              </a:rPr>
              <a:t>BASAVESHWAR ENGINEERING COLLEGE</a:t>
            </a:r>
            <a:br>
              <a:rPr lang="en-US" dirty="0">
                <a:latin typeface="Arial" pitchFamily="34" charset="0"/>
                <a:cs typeface="Arial" pitchFamily="34" charset="0"/>
              </a:rPr>
            </a:br>
            <a:r>
              <a:rPr lang="en-US" b="1" dirty="0">
                <a:solidFill>
                  <a:srgbClr val="FF0000"/>
                </a:solidFill>
                <a:latin typeface="Times New Roman" pitchFamily="18" charset="0"/>
                <a:ea typeface="Calibri" pitchFamily="34" charset="0"/>
                <a:cs typeface="Times New Roman" pitchFamily="18" charset="0"/>
              </a:rPr>
              <a:t> (AUTONOMOUS), BAGALKOT-587102</a:t>
            </a:r>
            <a:endParaRPr lang="en-US" dirty="0"/>
          </a:p>
        </p:txBody>
      </p:sp>
      <p:sp>
        <p:nvSpPr>
          <p:cNvPr id="6" name="Rectangle 5">
            <a:extLst>
              <a:ext uri="{FF2B5EF4-FFF2-40B4-BE49-F238E27FC236}">
                <a16:creationId xmlns:a16="http://schemas.microsoft.com/office/drawing/2014/main" id="{1E775D69-3EED-476A-975F-513BD102AAA6}"/>
              </a:ext>
            </a:extLst>
          </p:cNvPr>
          <p:cNvSpPr/>
          <p:nvPr/>
        </p:nvSpPr>
        <p:spPr>
          <a:xfrm>
            <a:off x="3048000" y="1503803"/>
            <a:ext cx="6096000" cy="2416046"/>
          </a:xfrm>
          <a:prstGeom prst="rect">
            <a:avLst/>
          </a:prstGeom>
        </p:spPr>
        <p:txBody>
          <a:bodyPr wrap="square">
            <a:spAutoFit/>
          </a:bodyPr>
          <a:lstStyle/>
          <a:p>
            <a:pPr lvl="0" algn="ctr" fontAlgn="base">
              <a:spcBef>
                <a:spcPct val="0"/>
              </a:spcBef>
              <a:spcAft>
                <a:spcPct val="0"/>
              </a:spcAft>
              <a:tabLst>
                <a:tab pos="3308350" algn="l"/>
                <a:tab pos="3792538" algn="l"/>
              </a:tabLst>
            </a:pPr>
            <a:r>
              <a:rPr lang="en-US" b="1" dirty="0">
                <a:latin typeface="Times New Roman" pitchFamily="18" charset="0"/>
                <a:ea typeface="Calibri" pitchFamily="34" charset="0"/>
                <a:cs typeface="Times New Roman" pitchFamily="18" charset="0"/>
              </a:rPr>
              <a:t>2018-2019</a:t>
            </a:r>
            <a:endParaRPr lang="en-US" sz="900" dirty="0">
              <a:latin typeface="Arial" pitchFamily="34" charset="0"/>
              <a:cs typeface="Arial" pitchFamily="34" charset="0"/>
            </a:endParaRPr>
          </a:p>
          <a:p>
            <a:pPr lvl="0" algn="ctr" eaLnBrk="0" fontAlgn="base" hangingPunct="0">
              <a:spcBef>
                <a:spcPct val="0"/>
              </a:spcBef>
              <a:spcAft>
                <a:spcPct val="0"/>
              </a:spcAft>
              <a:tabLst>
                <a:tab pos="3308350" algn="l"/>
                <a:tab pos="3792538" algn="l"/>
              </a:tabLst>
            </a:pPr>
            <a:r>
              <a:rPr lang="en-US" b="1" dirty="0">
                <a:solidFill>
                  <a:srgbClr val="FF0000"/>
                </a:solidFill>
                <a:latin typeface="Times New Roman" pitchFamily="18" charset="0"/>
                <a:ea typeface="Calibri" pitchFamily="34" charset="0"/>
                <a:cs typeface="Times New Roman" pitchFamily="18" charset="0"/>
              </a:rPr>
              <a:t>DEPARTMENT OF ELECTRONICS AND COMMUNICATION ENGINEERING</a:t>
            </a:r>
            <a:endParaRPr lang="en-US" sz="900" dirty="0">
              <a:latin typeface="Arial" pitchFamily="34" charset="0"/>
              <a:cs typeface="Arial" pitchFamily="34" charset="0"/>
            </a:endParaRPr>
          </a:p>
          <a:p>
            <a:pPr lvl="0" algn="ctr" eaLnBrk="0" fontAlgn="base" hangingPunct="0">
              <a:spcBef>
                <a:spcPct val="0"/>
              </a:spcBef>
              <a:spcAft>
                <a:spcPct val="0"/>
              </a:spcAft>
              <a:tabLst>
                <a:tab pos="3308350" algn="l"/>
                <a:tab pos="3792538" algn="l"/>
              </a:tabLst>
            </a:pPr>
            <a:endParaRPr lang="en-US" sz="1400" b="1" dirty="0">
              <a:solidFill>
                <a:srgbClr val="E36C0A"/>
              </a:solidFill>
              <a:latin typeface="Times New Roman" pitchFamily="18" charset="0"/>
              <a:ea typeface="Calibri" pitchFamily="34" charset="0"/>
              <a:cs typeface="Times New Roman" pitchFamily="18" charset="0"/>
            </a:endParaRPr>
          </a:p>
          <a:p>
            <a:pPr algn="ctr" eaLnBrk="0" fontAlgn="base" hangingPunct="0">
              <a:spcBef>
                <a:spcPct val="0"/>
              </a:spcBef>
              <a:spcAft>
                <a:spcPct val="0"/>
              </a:spcAft>
              <a:tabLst>
                <a:tab pos="3308350" algn="l"/>
                <a:tab pos="3792538" algn="l"/>
              </a:tabLst>
            </a:pPr>
            <a:r>
              <a:rPr lang="en-US" sz="1400" b="1" dirty="0">
                <a:solidFill>
                  <a:srgbClr val="E36C0A"/>
                </a:solidFill>
                <a:latin typeface="Times New Roman" pitchFamily="18" charset="0"/>
                <a:ea typeface="Calibri" pitchFamily="34" charset="0"/>
                <a:cs typeface="Times New Roman" pitchFamily="18" charset="0"/>
              </a:rPr>
              <a:t>A PROJECT REPORT ON</a:t>
            </a:r>
          </a:p>
          <a:p>
            <a:pPr algn="ctr" eaLnBrk="0" fontAlgn="base" hangingPunct="0">
              <a:spcBef>
                <a:spcPct val="0"/>
              </a:spcBef>
              <a:spcAft>
                <a:spcPct val="0"/>
              </a:spcAft>
              <a:tabLst>
                <a:tab pos="3308350" algn="l"/>
                <a:tab pos="3792538" algn="l"/>
              </a:tabLst>
            </a:pPr>
            <a:endParaRPr lang="en-US" sz="1400" b="1" dirty="0">
              <a:solidFill>
                <a:srgbClr val="E36C0A"/>
              </a:solidFill>
              <a:latin typeface="Times New Roman" pitchFamily="18" charset="0"/>
              <a:ea typeface="Calibri" pitchFamily="34" charset="0"/>
              <a:cs typeface="Times New Roman" pitchFamily="18" charset="0"/>
            </a:endParaRPr>
          </a:p>
          <a:p>
            <a:pPr algn="ctr" eaLnBrk="0" fontAlgn="base" hangingPunct="0">
              <a:spcBef>
                <a:spcPct val="0"/>
              </a:spcBef>
              <a:spcAft>
                <a:spcPct val="0"/>
              </a:spcAft>
              <a:tabLst>
                <a:tab pos="3308350" algn="l"/>
                <a:tab pos="3792538" algn="l"/>
              </a:tabLst>
            </a:pPr>
            <a:r>
              <a:rPr lang="en-US" b="1" dirty="0">
                <a:latin typeface="Times New Roman" pitchFamily="18" charset="0"/>
                <a:ea typeface="Calibri" pitchFamily="34" charset="0"/>
                <a:cs typeface="Times New Roman" pitchFamily="18" charset="0"/>
              </a:rPr>
              <a:t>“</a:t>
            </a:r>
            <a:r>
              <a:rPr lang="en-US" b="1" dirty="0">
                <a:solidFill>
                  <a:schemeClr val="accent3">
                    <a:lumMod val="50000"/>
                  </a:schemeClr>
                </a:solidFill>
                <a:latin typeface="Times New Roman" pitchFamily="18" charset="0"/>
                <a:ea typeface="Calibri" pitchFamily="34" charset="0"/>
                <a:cs typeface="Times New Roman" pitchFamily="18" charset="0"/>
              </a:rPr>
              <a:t>OPEN SOURCE BASED SELF DRIVING CAR</a:t>
            </a:r>
            <a:r>
              <a:rPr lang="en-US" b="1" dirty="0">
                <a:latin typeface="Times New Roman" pitchFamily="18" charset="0"/>
                <a:ea typeface="Calibri" pitchFamily="34" charset="0"/>
                <a:cs typeface="Times New Roman" pitchFamily="18" charset="0"/>
              </a:rPr>
              <a:t>”</a:t>
            </a:r>
          </a:p>
          <a:p>
            <a:pPr algn="ctr" eaLnBrk="0" fontAlgn="base" hangingPunct="0">
              <a:spcBef>
                <a:spcPct val="0"/>
              </a:spcBef>
              <a:spcAft>
                <a:spcPct val="0"/>
              </a:spcAft>
              <a:tabLst>
                <a:tab pos="3308350" algn="l"/>
                <a:tab pos="3792538" algn="l"/>
              </a:tabLst>
            </a:pPr>
            <a:endParaRPr lang="en-US" sz="900" dirty="0">
              <a:latin typeface="Arial" pitchFamily="34" charset="0"/>
              <a:cs typeface="Arial" pitchFamily="34" charset="0"/>
            </a:endParaRPr>
          </a:p>
          <a:p>
            <a:pPr lvl="0" algn="ctr" eaLnBrk="0" fontAlgn="base" hangingPunct="0">
              <a:spcBef>
                <a:spcPct val="0"/>
              </a:spcBef>
              <a:spcAft>
                <a:spcPct val="0"/>
              </a:spcAft>
              <a:tabLst>
                <a:tab pos="3308350" algn="l"/>
                <a:tab pos="3792538" algn="l"/>
              </a:tabLst>
            </a:pPr>
            <a:endParaRPr lang="en-US" sz="1400" b="1" dirty="0">
              <a:solidFill>
                <a:srgbClr val="E36C0A"/>
              </a:solidFill>
              <a:latin typeface="Times New Roman" pitchFamily="18" charset="0"/>
              <a:ea typeface="Calibri" pitchFamily="34" charset="0"/>
              <a:cs typeface="Times New Roman" pitchFamily="18" charset="0"/>
            </a:endParaRPr>
          </a:p>
          <a:p>
            <a:pPr lvl="0" algn="ctr" eaLnBrk="0" fontAlgn="base" hangingPunct="0">
              <a:spcBef>
                <a:spcPct val="0"/>
              </a:spcBef>
              <a:spcAft>
                <a:spcPct val="0"/>
              </a:spcAft>
              <a:tabLst>
                <a:tab pos="3308350" algn="l"/>
                <a:tab pos="3792538" algn="l"/>
              </a:tabLst>
            </a:pPr>
            <a:endParaRPr lang="en-US" sz="1400" b="1" dirty="0">
              <a:solidFill>
                <a:srgbClr val="E36C0A"/>
              </a:solidFill>
              <a:latin typeface="Times New Roman" pitchFamily="18" charset="0"/>
              <a:ea typeface="Calibri" pitchFamily="34" charset="0"/>
              <a:cs typeface="Times New Roman" pitchFamily="18" charset="0"/>
            </a:endParaRPr>
          </a:p>
        </p:txBody>
      </p:sp>
      <p:sp>
        <p:nvSpPr>
          <p:cNvPr id="8" name="TextBox 7">
            <a:extLst>
              <a:ext uri="{FF2B5EF4-FFF2-40B4-BE49-F238E27FC236}">
                <a16:creationId xmlns:a16="http://schemas.microsoft.com/office/drawing/2014/main" id="{5C60FD6E-EDB0-44EA-BE7D-ECB1C0E11BFF}"/>
              </a:ext>
            </a:extLst>
          </p:cNvPr>
          <p:cNvSpPr txBox="1"/>
          <p:nvPr/>
        </p:nvSpPr>
        <p:spPr>
          <a:xfrm>
            <a:off x="1351722" y="3635404"/>
            <a:ext cx="9276522" cy="338554"/>
          </a:xfrm>
          <a:prstGeom prst="rect">
            <a:avLst/>
          </a:prstGeom>
          <a:noFill/>
        </p:spPr>
        <p:txBody>
          <a:bodyPr wrap="square" rtlCol="0">
            <a:spAutoFit/>
          </a:bodyPr>
          <a:lstStyle/>
          <a:p>
            <a:pPr algn="just"/>
            <a:r>
              <a:rPr lang="en-US" sz="1600" dirty="0">
                <a:solidFill>
                  <a:schemeClr val="accent2"/>
                </a:solidFill>
                <a:latin typeface="Times New Roman" panose="02020603050405020304" pitchFamily="18" charset="0"/>
                <a:cs typeface="Times New Roman" panose="02020603050405020304" pitchFamily="18" charset="0"/>
              </a:rPr>
              <a:t>      PROJECT GUIDE                                      				HOD</a:t>
            </a:r>
          </a:p>
        </p:txBody>
      </p:sp>
      <p:sp>
        <p:nvSpPr>
          <p:cNvPr id="9" name="TextBox 8">
            <a:extLst>
              <a:ext uri="{FF2B5EF4-FFF2-40B4-BE49-F238E27FC236}">
                <a16:creationId xmlns:a16="http://schemas.microsoft.com/office/drawing/2014/main" id="{FB5FAF0F-8DE9-4EF3-95CF-718A3B69EA82}"/>
              </a:ext>
            </a:extLst>
          </p:cNvPr>
          <p:cNvSpPr txBox="1"/>
          <p:nvPr/>
        </p:nvSpPr>
        <p:spPr>
          <a:xfrm>
            <a:off x="1378531" y="3981973"/>
            <a:ext cx="9621078" cy="369332"/>
          </a:xfrm>
          <a:prstGeom prst="rect">
            <a:avLst/>
          </a:prstGeom>
          <a:noFill/>
        </p:spPr>
        <p:txBody>
          <a:bodyPr wrap="square" rtlCol="0">
            <a:spAutoFit/>
          </a:bodyPr>
          <a:lstStyle/>
          <a:p>
            <a:pPr algn="just"/>
            <a:r>
              <a:rPr lang="en-US" dirty="0">
                <a:solidFill>
                  <a:schemeClr val="accent5"/>
                </a:solidFill>
              </a:rPr>
              <a:t> </a:t>
            </a:r>
            <a:r>
              <a:rPr lang="en-US" dirty="0">
                <a:solidFill>
                  <a:schemeClr val="accent5"/>
                </a:solidFill>
                <a:latin typeface="Times New Roman" pitchFamily="18" charset="0"/>
                <a:cs typeface="Times New Roman" pitchFamily="18" charset="0"/>
              </a:rPr>
              <a:t>Dr. B G SHEEPARAMATTI                       			Dr. P N KULKARNI</a:t>
            </a:r>
          </a:p>
        </p:txBody>
      </p:sp>
      <p:sp>
        <p:nvSpPr>
          <p:cNvPr id="10" name="TextBox 9">
            <a:extLst>
              <a:ext uri="{FF2B5EF4-FFF2-40B4-BE49-F238E27FC236}">
                <a16:creationId xmlns:a16="http://schemas.microsoft.com/office/drawing/2014/main" id="{6258C698-0B4E-45D9-873A-BC50AFC8D7E6}"/>
              </a:ext>
            </a:extLst>
          </p:cNvPr>
          <p:cNvSpPr txBox="1"/>
          <p:nvPr/>
        </p:nvSpPr>
        <p:spPr>
          <a:xfrm>
            <a:off x="1351722" y="4573874"/>
            <a:ext cx="2610679" cy="369332"/>
          </a:xfrm>
          <a:prstGeom prst="rect">
            <a:avLst/>
          </a:prstGeom>
          <a:noFill/>
        </p:spPr>
        <p:txBody>
          <a:bodyPr wrap="square" rtlCol="0">
            <a:spAutoFit/>
          </a:bodyPr>
          <a:lstStyle/>
          <a:p>
            <a:pPr algn="ctr"/>
            <a:r>
              <a:rPr lang="en-US" dirty="0">
                <a:solidFill>
                  <a:srgbClr val="00B050"/>
                </a:solidFill>
                <a:latin typeface="Times New Roman" pitchFamily="18" charset="0"/>
                <a:cs typeface="Times New Roman" pitchFamily="18" charset="0"/>
              </a:rPr>
              <a:t>PROJECT ASSOCIATES</a:t>
            </a:r>
          </a:p>
        </p:txBody>
      </p:sp>
      <p:sp>
        <p:nvSpPr>
          <p:cNvPr id="11" name="TextBox 10">
            <a:extLst>
              <a:ext uri="{FF2B5EF4-FFF2-40B4-BE49-F238E27FC236}">
                <a16:creationId xmlns:a16="http://schemas.microsoft.com/office/drawing/2014/main" id="{27032A39-FC5F-4E0F-A139-BC3354F53261}"/>
              </a:ext>
            </a:extLst>
          </p:cNvPr>
          <p:cNvSpPr txBox="1"/>
          <p:nvPr/>
        </p:nvSpPr>
        <p:spPr>
          <a:xfrm>
            <a:off x="1378531" y="4943206"/>
            <a:ext cx="9727096" cy="1200329"/>
          </a:xfrm>
          <a:prstGeom prst="rect">
            <a:avLst/>
          </a:prstGeom>
          <a:noFill/>
        </p:spPr>
        <p:txBody>
          <a:bodyPr wrap="square" rtlCol="0">
            <a:spAutoFit/>
          </a:bodyPr>
          <a:lstStyle/>
          <a:p>
            <a:r>
              <a:rPr lang="en-US" dirty="0">
                <a:solidFill>
                  <a:srgbClr val="002060"/>
                </a:solidFill>
                <a:latin typeface="Times New Roman" panose="02020603050405020304" pitchFamily="18" charset="0"/>
                <a:cs typeface="Times New Roman" panose="02020603050405020304" pitchFamily="18" charset="0"/>
              </a:rPr>
              <a:t>1) Mr. RUTWIK R PATIL                                      	  	       2BA15EC065</a:t>
            </a:r>
          </a:p>
          <a:p>
            <a:r>
              <a:rPr lang="en-US" dirty="0">
                <a:solidFill>
                  <a:srgbClr val="002060"/>
                </a:solidFill>
                <a:latin typeface="Times New Roman" panose="02020603050405020304" pitchFamily="18" charset="0"/>
                <a:cs typeface="Times New Roman" panose="02020603050405020304" pitchFamily="18" charset="0"/>
              </a:rPr>
              <a:t>2) Mr. SAGAR PAWAR				  	       2BA15EC068</a:t>
            </a:r>
          </a:p>
          <a:p>
            <a:r>
              <a:rPr lang="en-US" dirty="0">
                <a:solidFill>
                  <a:srgbClr val="002060"/>
                </a:solidFill>
                <a:latin typeface="Times New Roman" panose="02020603050405020304" pitchFamily="18" charset="0"/>
                <a:cs typeface="Times New Roman" panose="02020603050405020304" pitchFamily="18" charset="0"/>
              </a:rPr>
              <a:t>3) Mr. BASAVARAJ S </a:t>
            </a:r>
            <a:r>
              <a:rPr lang="en-US" dirty="0" err="1">
                <a:solidFill>
                  <a:srgbClr val="002060"/>
                </a:solidFill>
                <a:latin typeface="Times New Roman" panose="02020603050405020304" pitchFamily="18" charset="0"/>
                <a:cs typeface="Times New Roman" panose="02020603050405020304" pitchFamily="18" charset="0"/>
              </a:rPr>
              <a:t>S</a:t>
            </a:r>
            <a:r>
              <a:rPr lang="en-US" dirty="0">
                <a:solidFill>
                  <a:srgbClr val="002060"/>
                </a:solidFill>
                <a:latin typeface="Times New Roman" panose="02020603050405020304" pitchFamily="18" charset="0"/>
                <a:cs typeface="Times New Roman" panose="02020603050405020304" pitchFamily="18" charset="0"/>
              </a:rPr>
              <a:t>				 	       2BA16EC405</a:t>
            </a:r>
          </a:p>
          <a:p>
            <a:r>
              <a:rPr lang="en-US" dirty="0">
                <a:solidFill>
                  <a:srgbClr val="002060"/>
                </a:solidFill>
                <a:latin typeface="Times New Roman" panose="02020603050405020304" pitchFamily="18" charset="0"/>
                <a:cs typeface="Times New Roman" panose="02020603050405020304" pitchFamily="18" charset="0"/>
              </a:rPr>
              <a:t>4) Mr. SANTOSH ROTTI                                               	  	       2BA15EC075</a:t>
            </a:r>
          </a:p>
        </p:txBody>
      </p:sp>
      <p:sp>
        <p:nvSpPr>
          <p:cNvPr id="12" name="TextBox 11">
            <a:extLst>
              <a:ext uri="{FF2B5EF4-FFF2-40B4-BE49-F238E27FC236}">
                <a16:creationId xmlns:a16="http://schemas.microsoft.com/office/drawing/2014/main" id="{42B4B342-34B4-4B4F-9BD2-CAB13AFE8FF7}"/>
              </a:ext>
            </a:extLst>
          </p:cNvPr>
          <p:cNvSpPr txBox="1"/>
          <p:nvPr/>
        </p:nvSpPr>
        <p:spPr>
          <a:xfrm>
            <a:off x="8533832" y="4573874"/>
            <a:ext cx="864096" cy="369332"/>
          </a:xfrm>
          <a:prstGeom prst="rect">
            <a:avLst/>
          </a:prstGeom>
          <a:noFill/>
        </p:spPr>
        <p:txBody>
          <a:bodyPr wrap="square" rtlCol="0">
            <a:spAutoFit/>
          </a:bodyPr>
          <a:lstStyle/>
          <a:p>
            <a:pPr algn="ctr"/>
            <a:r>
              <a:rPr lang="en-US" b="1" dirty="0">
                <a:solidFill>
                  <a:srgbClr val="92D050"/>
                </a:solidFill>
              </a:rPr>
              <a:t>USN</a:t>
            </a:r>
          </a:p>
        </p:txBody>
      </p:sp>
      <p:pic>
        <p:nvPicPr>
          <p:cNvPr id="13" name="Picture 1" descr="download.png">
            <a:extLst>
              <a:ext uri="{FF2B5EF4-FFF2-40B4-BE49-F238E27FC236}">
                <a16:creationId xmlns:a16="http://schemas.microsoft.com/office/drawing/2014/main" id="{32129BC8-805B-403A-B1D7-76A2CD561F40}"/>
              </a:ext>
            </a:extLst>
          </p:cNvPr>
          <p:cNvPicPr>
            <a:picLocks noChangeAspect="1" noChangeArrowheads="1"/>
          </p:cNvPicPr>
          <p:nvPr/>
        </p:nvPicPr>
        <p:blipFill>
          <a:blip r:embed="rId2"/>
          <a:srcRect/>
          <a:stretch>
            <a:fillRect/>
          </a:stretch>
        </p:blipFill>
        <p:spPr bwMode="auto">
          <a:xfrm>
            <a:off x="1232451" y="948031"/>
            <a:ext cx="1921566" cy="1801467"/>
          </a:xfrm>
          <a:prstGeom prst="rect">
            <a:avLst/>
          </a:prstGeom>
          <a:noFill/>
        </p:spPr>
      </p:pic>
    </p:spTree>
    <p:extLst>
      <p:ext uri="{BB962C8B-B14F-4D97-AF65-F5344CB8AC3E}">
        <p14:creationId xmlns:p14="http://schemas.microsoft.com/office/powerpoint/2010/main" val="2154976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B6C4-29B2-4FB3-91AE-E34677A111AA}"/>
              </a:ext>
            </a:extLst>
          </p:cNvPr>
          <p:cNvSpPr>
            <a:spLocks noGrp="1"/>
          </p:cNvSpPr>
          <p:nvPr>
            <p:ph type="title"/>
          </p:nvPr>
        </p:nvSpPr>
        <p:spPr>
          <a:xfrm>
            <a:off x="838200" y="2766218"/>
            <a:ext cx="10515600" cy="1325563"/>
          </a:xfrm>
        </p:spPr>
        <p:txBody>
          <a:bodyPr/>
          <a:lstStyle/>
          <a:p>
            <a:pPr algn="ctr"/>
            <a:r>
              <a:rPr lang="en-US" dirty="0"/>
              <a:t>Part 1 Lane Detection and Steering</a:t>
            </a:r>
          </a:p>
        </p:txBody>
      </p:sp>
    </p:spTree>
    <p:extLst>
      <p:ext uri="{BB962C8B-B14F-4D97-AF65-F5344CB8AC3E}">
        <p14:creationId xmlns:p14="http://schemas.microsoft.com/office/powerpoint/2010/main" val="422798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9D125-8993-4F41-9DDD-A2AD75581915}"/>
              </a:ext>
            </a:extLst>
          </p:cNvPr>
          <p:cNvSpPr>
            <a:spLocks noGrp="1"/>
          </p:cNvSpPr>
          <p:nvPr>
            <p:ph type="title"/>
          </p:nvPr>
        </p:nvSpPr>
        <p:spPr/>
        <p:txBody>
          <a:bodyPr/>
          <a:lstStyle/>
          <a:p>
            <a:r>
              <a:rPr lang="en-US" dirty="0"/>
              <a:t>1.1 Lane detection using Houghline Transform</a:t>
            </a:r>
          </a:p>
        </p:txBody>
      </p:sp>
      <p:graphicFrame>
        <p:nvGraphicFramePr>
          <p:cNvPr id="4" name="Diagram 3">
            <a:extLst>
              <a:ext uri="{FF2B5EF4-FFF2-40B4-BE49-F238E27FC236}">
                <a16:creationId xmlns:a16="http://schemas.microsoft.com/office/drawing/2014/main" id="{CFF6780A-59A6-40FA-8617-F98228604ABA}"/>
              </a:ext>
            </a:extLst>
          </p:cNvPr>
          <p:cNvGraphicFramePr/>
          <p:nvPr>
            <p:extLst>
              <p:ext uri="{D42A27DB-BD31-4B8C-83A1-F6EECF244321}">
                <p14:modId xmlns:p14="http://schemas.microsoft.com/office/powerpoint/2010/main" val="1865696878"/>
              </p:ext>
            </p:extLst>
          </p:nvPr>
        </p:nvGraphicFramePr>
        <p:xfrm>
          <a:off x="970321" y="1690688"/>
          <a:ext cx="5905500"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396608B-7794-4B1A-BDE7-C939FF39FFEA}"/>
              </a:ext>
            </a:extLst>
          </p:cNvPr>
          <p:cNvSpPr txBox="1"/>
          <p:nvPr/>
        </p:nvSpPr>
        <p:spPr>
          <a:xfrm>
            <a:off x="7167716" y="3859783"/>
            <a:ext cx="4053963" cy="369332"/>
          </a:xfrm>
          <a:prstGeom prst="rect">
            <a:avLst/>
          </a:prstGeom>
          <a:noFill/>
        </p:spPr>
        <p:txBody>
          <a:bodyPr wrap="square" rtlCol="0">
            <a:spAutoFit/>
          </a:bodyPr>
          <a:lstStyle/>
          <a:p>
            <a:r>
              <a:rPr lang="en-US" dirty="0"/>
              <a:t>Flow Chart for Lane Detection Algorithm</a:t>
            </a:r>
          </a:p>
        </p:txBody>
      </p:sp>
    </p:spTree>
    <p:extLst>
      <p:ext uri="{BB962C8B-B14F-4D97-AF65-F5344CB8AC3E}">
        <p14:creationId xmlns:p14="http://schemas.microsoft.com/office/powerpoint/2010/main" val="2238135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22CDA-DAFA-4A51-9C7C-D33B796DFCDB}"/>
              </a:ext>
            </a:extLst>
          </p:cNvPr>
          <p:cNvSpPr>
            <a:spLocks noGrp="1"/>
          </p:cNvSpPr>
          <p:nvPr>
            <p:ph type="title"/>
          </p:nvPr>
        </p:nvSpPr>
        <p:spPr>
          <a:xfrm>
            <a:off x="838200" y="383459"/>
            <a:ext cx="10822858" cy="1307230"/>
          </a:xfrm>
        </p:spPr>
        <p:txBody>
          <a:bodyPr>
            <a:normAutofit/>
          </a:bodyPr>
          <a:lstStyle/>
          <a:p>
            <a:pPr algn="ctr"/>
            <a:r>
              <a:rPr lang="en-US" dirty="0"/>
              <a:t>1.2 Send Drive Command to Arduino via Serial Interface</a:t>
            </a:r>
          </a:p>
        </p:txBody>
      </p:sp>
      <p:graphicFrame>
        <p:nvGraphicFramePr>
          <p:cNvPr id="4" name="Diagram 3">
            <a:extLst>
              <a:ext uri="{FF2B5EF4-FFF2-40B4-BE49-F238E27FC236}">
                <a16:creationId xmlns:a16="http://schemas.microsoft.com/office/drawing/2014/main" id="{4823CDFE-F8D8-462D-8048-7DBD4B8A57AE}"/>
              </a:ext>
            </a:extLst>
          </p:cNvPr>
          <p:cNvGraphicFramePr/>
          <p:nvPr>
            <p:extLst>
              <p:ext uri="{D42A27DB-BD31-4B8C-83A1-F6EECF244321}">
                <p14:modId xmlns:p14="http://schemas.microsoft.com/office/powerpoint/2010/main" val="1037487894"/>
              </p:ext>
            </p:extLst>
          </p:nvPr>
        </p:nvGraphicFramePr>
        <p:xfrm>
          <a:off x="2512142" y="1690689"/>
          <a:ext cx="7167716" cy="4510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6970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D796-2252-4FC4-8606-6B9C577BAFE0}"/>
              </a:ext>
            </a:extLst>
          </p:cNvPr>
          <p:cNvSpPr>
            <a:spLocks noGrp="1"/>
          </p:cNvSpPr>
          <p:nvPr>
            <p:ph type="title"/>
          </p:nvPr>
        </p:nvSpPr>
        <p:spPr/>
        <p:txBody>
          <a:bodyPr/>
          <a:lstStyle/>
          <a:p>
            <a:r>
              <a:rPr lang="en-US" dirty="0"/>
              <a:t>Screenshot of Lane detection and sending drive command to Arduino</a:t>
            </a:r>
          </a:p>
        </p:txBody>
      </p:sp>
      <p:pic>
        <p:nvPicPr>
          <p:cNvPr id="5" name="Content Placeholder 4">
            <a:extLst>
              <a:ext uri="{FF2B5EF4-FFF2-40B4-BE49-F238E27FC236}">
                <a16:creationId xmlns:a16="http://schemas.microsoft.com/office/drawing/2014/main" id="{D0F08684-8BE5-4A1F-A130-B7093B96EF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6116" y="1689484"/>
            <a:ext cx="8672824" cy="4878464"/>
          </a:xfrm>
        </p:spPr>
      </p:pic>
    </p:spTree>
    <p:extLst>
      <p:ext uri="{BB962C8B-B14F-4D97-AF65-F5344CB8AC3E}">
        <p14:creationId xmlns:p14="http://schemas.microsoft.com/office/powerpoint/2010/main" val="746815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C32A-D363-49C6-84FA-AE39E00F1440}"/>
              </a:ext>
            </a:extLst>
          </p:cNvPr>
          <p:cNvSpPr>
            <a:spLocks noGrp="1"/>
          </p:cNvSpPr>
          <p:nvPr>
            <p:ph type="title"/>
          </p:nvPr>
        </p:nvSpPr>
        <p:spPr>
          <a:xfrm>
            <a:off x="639097" y="365125"/>
            <a:ext cx="11041625" cy="1325563"/>
          </a:xfrm>
        </p:spPr>
        <p:txBody>
          <a:bodyPr/>
          <a:lstStyle/>
          <a:p>
            <a:pPr algn="ctr"/>
            <a:r>
              <a:rPr lang="en-US" dirty="0"/>
              <a:t>1.3 Implementation of the TensorFlow Object Detection </a:t>
            </a:r>
          </a:p>
        </p:txBody>
      </p:sp>
      <p:graphicFrame>
        <p:nvGraphicFramePr>
          <p:cNvPr id="4" name="Diagram 3">
            <a:extLst>
              <a:ext uri="{FF2B5EF4-FFF2-40B4-BE49-F238E27FC236}">
                <a16:creationId xmlns:a16="http://schemas.microsoft.com/office/drawing/2014/main" id="{C604B3A4-5129-46C5-AB6E-204D19792EB0}"/>
              </a:ext>
            </a:extLst>
          </p:cNvPr>
          <p:cNvGraphicFramePr/>
          <p:nvPr>
            <p:extLst>
              <p:ext uri="{D42A27DB-BD31-4B8C-83A1-F6EECF244321}">
                <p14:modId xmlns:p14="http://schemas.microsoft.com/office/powerpoint/2010/main" val="1372259902"/>
              </p:ext>
            </p:extLst>
          </p:nvPr>
        </p:nvGraphicFramePr>
        <p:xfrm>
          <a:off x="914399" y="1690688"/>
          <a:ext cx="6213987" cy="4946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B086409-9070-4A28-8D8C-07C5C7D2BE1B}"/>
              </a:ext>
            </a:extLst>
          </p:cNvPr>
          <p:cNvSpPr txBox="1"/>
          <p:nvPr/>
        </p:nvSpPr>
        <p:spPr>
          <a:xfrm>
            <a:off x="7128387" y="3824748"/>
            <a:ext cx="3962400" cy="646331"/>
          </a:xfrm>
          <a:prstGeom prst="rect">
            <a:avLst/>
          </a:prstGeom>
          <a:noFill/>
        </p:spPr>
        <p:txBody>
          <a:bodyPr wrap="square" rtlCol="0">
            <a:spAutoFit/>
          </a:bodyPr>
          <a:lstStyle/>
          <a:p>
            <a:r>
              <a:rPr lang="en-US" dirty="0"/>
              <a:t>Object detection using </a:t>
            </a:r>
            <a:r>
              <a:rPr lang="en-US" dirty="0" err="1"/>
              <a:t>Tensorflow</a:t>
            </a:r>
            <a:r>
              <a:rPr lang="en-US" dirty="0"/>
              <a:t> on GPU</a:t>
            </a:r>
          </a:p>
        </p:txBody>
      </p:sp>
    </p:spTree>
    <p:extLst>
      <p:ext uri="{BB962C8B-B14F-4D97-AF65-F5344CB8AC3E}">
        <p14:creationId xmlns:p14="http://schemas.microsoft.com/office/powerpoint/2010/main" val="3523717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D8005-82AD-463F-83CB-757B304CEBAD}"/>
              </a:ext>
            </a:extLst>
          </p:cNvPr>
          <p:cNvSpPr>
            <a:spLocks noGrp="1"/>
          </p:cNvSpPr>
          <p:nvPr>
            <p:ph type="title"/>
          </p:nvPr>
        </p:nvSpPr>
        <p:spPr/>
        <p:txBody>
          <a:bodyPr/>
          <a:lstStyle/>
          <a:p>
            <a:r>
              <a:rPr lang="en-US" dirty="0"/>
              <a:t>Screenshot of Object detection in action</a:t>
            </a:r>
          </a:p>
        </p:txBody>
      </p:sp>
      <p:pic>
        <p:nvPicPr>
          <p:cNvPr id="5" name="Content Placeholder 4">
            <a:extLst>
              <a:ext uri="{FF2B5EF4-FFF2-40B4-BE49-F238E27FC236}">
                <a16:creationId xmlns:a16="http://schemas.microsoft.com/office/drawing/2014/main" id="{41954A38-2896-48C0-B7E3-8058DDEB34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845" y="1533832"/>
            <a:ext cx="9227620" cy="5190537"/>
          </a:xfrm>
        </p:spPr>
      </p:pic>
    </p:spTree>
    <p:extLst>
      <p:ext uri="{BB962C8B-B14F-4D97-AF65-F5344CB8AC3E}">
        <p14:creationId xmlns:p14="http://schemas.microsoft.com/office/powerpoint/2010/main" val="2959744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2CFF-C1C1-430D-8D7E-5455ABDEDCE2}"/>
              </a:ext>
            </a:extLst>
          </p:cNvPr>
          <p:cNvSpPr>
            <a:spLocks noGrp="1"/>
          </p:cNvSpPr>
          <p:nvPr>
            <p:ph type="title"/>
          </p:nvPr>
        </p:nvSpPr>
        <p:spPr>
          <a:xfrm>
            <a:off x="838200" y="2698750"/>
            <a:ext cx="10515600" cy="1647108"/>
          </a:xfrm>
        </p:spPr>
        <p:txBody>
          <a:bodyPr>
            <a:normAutofit fontScale="90000"/>
          </a:bodyPr>
          <a:lstStyle/>
          <a:p>
            <a:r>
              <a:rPr lang="en-US" dirty="0"/>
              <a:t>Part 2 Training a Neural Network to make driving predictions</a:t>
            </a:r>
            <a:br>
              <a:rPr lang="en-US" dirty="0"/>
            </a:br>
            <a:endParaRPr lang="en-US" dirty="0"/>
          </a:p>
        </p:txBody>
      </p:sp>
    </p:spTree>
    <p:extLst>
      <p:ext uri="{BB962C8B-B14F-4D97-AF65-F5344CB8AC3E}">
        <p14:creationId xmlns:p14="http://schemas.microsoft.com/office/powerpoint/2010/main" val="2495397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3C02-41A8-4EB7-B54F-0C48202C0CD3}"/>
              </a:ext>
            </a:extLst>
          </p:cNvPr>
          <p:cNvSpPr>
            <a:spLocks noGrp="1"/>
          </p:cNvSpPr>
          <p:nvPr>
            <p:ph type="title"/>
          </p:nvPr>
        </p:nvSpPr>
        <p:spPr/>
        <p:txBody>
          <a:bodyPr/>
          <a:lstStyle/>
          <a:p>
            <a:r>
              <a:rPr lang="en-US" dirty="0"/>
              <a:t>2.1 Algorithm for collecting the data</a:t>
            </a:r>
          </a:p>
        </p:txBody>
      </p:sp>
      <p:graphicFrame>
        <p:nvGraphicFramePr>
          <p:cNvPr id="4" name="Diagram 3">
            <a:extLst>
              <a:ext uri="{FF2B5EF4-FFF2-40B4-BE49-F238E27FC236}">
                <a16:creationId xmlns:a16="http://schemas.microsoft.com/office/drawing/2014/main" id="{18042626-8388-4010-9D7D-916234088C7A}"/>
              </a:ext>
            </a:extLst>
          </p:cNvPr>
          <p:cNvGraphicFramePr/>
          <p:nvPr>
            <p:extLst>
              <p:ext uri="{D42A27DB-BD31-4B8C-83A1-F6EECF244321}">
                <p14:modId xmlns:p14="http://schemas.microsoft.com/office/powerpoint/2010/main" val="3211889779"/>
              </p:ext>
            </p:extLst>
          </p:nvPr>
        </p:nvGraphicFramePr>
        <p:xfrm>
          <a:off x="3028335" y="1848463"/>
          <a:ext cx="6135329" cy="4463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5668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DFB91-A14C-44D7-88E9-AD4E25A2D632}"/>
              </a:ext>
            </a:extLst>
          </p:cNvPr>
          <p:cNvSpPr>
            <a:spLocks noGrp="1"/>
          </p:cNvSpPr>
          <p:nvPr>
            <p:ph type="title"/>
          </p:nvPr>
        </p:nvSpPr>
        <p:spPr/>
        <p:txBody>
          <a:bodyPr/>
          <a:lstStyle/>
          <a:p>
            <a:r>
              <a:rPr lang="en-US" dirty="0"/>
              <a:t>Screenshot of acquired data and balancing it</a:t>
            </a:r>
          </a:p>
        </p:txBody>
      </p:sp>
      <p:pic>
        <p:nvPicPr>
          <p:cNvPr id="5" name="Content Placeholder 4">
            <a:extLst>
              <a:ext uri="{FF2B5EF4-FFF2-40B4-BE49-F238E27FC236}">
                <a16:creationId xmlns:a16="http://schemas.microsoft.com/office/drawing/2014/main" id="{2A2B8A61-3B1B-4F8D-B7C4-7D932C121C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1988" y="1784107"/>
            <a:ext cx="8788024" cy="4943264"/>
          </a:xfrm>
        </p:spPr>
      </p:pic>
    </p:spTree>
    <p:extLst>
      <p:ext uri="{BB962C8B-B14F-4D97-AF65-F5344CB8AC3E}">
        <p14:creationId xmlns:p14="http://schemas.microsoft.com/office/powerpoint/2010/main" val="1832064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393D-F6E1-46C7-B6F6-FD78AE334099}"/>
              </a:ext>
            </a:extLst>
          </p:cNvPr>
          <p:cNvSpPr>
            <a:spLocks noGrp="1"/>
          </p:cNvSpPr>
          <p:nvPr>
            <p:ph type="title"/>
          </p:nvPr>
        </p:nvSpPr>
        <p:spPr/>
        <p:txBody>
          <a:bodyPr/>
          <a:lstStyle/>
          <a:p>
            <a:pPr algn="ctr"/>
            <a:r>
              <a:rPr lang="en-US" dirty="0"/>
              <a:t>2.2 Training dataset using TensorFlow AlexNet on GPU</a:t>
            </a:r>
          </a:p>
        </p:txBody>
      </p:sp>
      <p:graphicFrame>
        <p:nvGraphicFramePr>
          <p:cNvPr id="4" name="Diagram 3">
            <a:extLst>
              <a:ext uri="{FF2B5EF4-FFF2-40B4-BE49-F238E27FC236}">
                <a16:creationId xmlns:a16="http://schemas.microsoft.com/office/drawing/2014/main" id="{D07D6279-D2C4-4F6C-844D-7B29382FCC25}"/>
              </a:ext>
            </a:extLst>
          </p:cNvPr>
          <p:cNvGraphicFramePr/>
          <p:nvPr>
            <p:extLst>
              <p:ext uri="{D42A27DB-BD31-4B8C-83A1-F6EECF244321}">
                <p14:modId xmlns:p14="http://schemas.microsoft.com/office/powerpoint/2010/main" val="609224474"/>
              </p:ext>
            </p:extLst>
          </p:nvPr>
        </p:nvGraphicFramePr>
        <p:xfrm>
          <a:off x="1558413" y="1799304"/>
          <a:ext cx="9075174" cy="4562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1629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442D6-D0DF-4AB7-8A69-B63B5EE96EC4}"/>
              </a:ext>
            </a:extLst>
          </p:cNvPr>
          <p:cNvSpPr>
            <a:spLocks noGrp="1"/>
          </p:cNvSpPr>
          <p:nvPr>
            <p:ph type="ctrTitle"/>
          </p:nvPr>
        </p:nvSpPr>
        <p:spPr>
          <a:xfrm>
            <a:off x="1524000" y="1122363"/>
            <a:ext cx="9144000" cy="939702"/>
          </a:xfrm>
        </p:spPr>
        <p:txBody>
          <a:bodyPr>
            <a:normAutofit/>
          </a:bodyPr>
          <a:lstStyle/>
          <a:p>
            <a:pPr algn="l"/>
            <a:r>
              <a:rPr lang="en-US" sz="4400" b="1" dirty="0"/>
              <a:t>CONTENTS</a:t>
            </a:r>
          </a:p>
        </p:txBody>
      </p:sp>
      <p:sp>
        <p:nvSpPr>
          <p:cNvPr id="3" name="Subtitle 2">
            <a:extLst>
              <a:ext uri="{FF2B5EF4-FFF2-40B4-BE49-F238E27FC236}">
                <a16:creationId xmlns:a16="http://schemas.microsoft.com/office/drawing/2014/main" id="{97107780-8D75-4847-A4D7-C4582AD176D2}"/>
              </a:ext>
            </a:extLst>
          </p:cNvPr>
          <p:cNvSpPr>
            <a:spLocks noGrp="1"/>
          </p:cNvSpPr>
          <p:nvPr>
            <p:ph type="subTitle" idx="1"/>
          </p:nvPr>
        </p:nvSpPr>
        <p:spPr>
          <a:xfrm>
            <a:off x="1524000" y="2183785"/>
            <a:ext cx="9144000" cy="2864076"/>
          </a:xfrm>
        </p:spPr>
        <p:txBody>
          <a:bodyPr>
            <a:normAutofit/>
          </a:bodyPr>
          <a:lstStyle/>
          <a:p>
            <a:pPr marL="342900" indent="-342900" algn="l">
              <a:buFont typeface="Arial" panose="020B0604020202020204" pitchFamily="34" charset="0"/>
              <a:buChar char="•"/>
            </a:pPr>
            <a:r>
              <a:rPr lang="en-US" dirty="0"/>
              <a:t>Introduction</a:t>
            </a:r>
          </a:p>
          <a:p>
            <a:pPr marL="342900" indent="-342900" algn="l">
              <a:buFont typeface="Arial" panose="020B0604020202020204" pitchFamily="34" charset="0"/>
              <a:buChar char="•"/>
            </a:pPr>
            <a:r>
              <a:rPr lang="en-US" dirty="0"/>
              <a:t>Objectives</a:t>
            </a:r>
          </a:p>
          <a:p>
            <a:pPr marL="342900" indent="-342900" algn="l">
              <a:buFont typeface="Arial" panose="020B0604020202020204" pitchFamily="34" charset="0"/>
              <a:buChar char="•"/>
            </a:pPr>
            <a:r>
              <a:rPr lang="en-US" dirty="0"/>
              <a:t>Theoretical background</a:t>
            </a:r>
          </a:p>
          <a:p>
            <a:pPr marL="342900" indent="-342900" algn="l">
              <a:buFont typeface="Arial" panose="020B0604020202020204" pitchFamily="34" charset="0"/>
              <a:buChar char="•"/>
            </a:pPr>
            <a:r>
              <a:rPr lang="en-US" dirty="0"/>
              <a:t>Proposed Work</a:t>
            </a:r>
          </a:p>
          <a:p>
            <a:pPr marL="342900" indent="-342900" algn="l">
              <a:buFont typeface="Arial" panose="020B0604020202020204" pitchFamily="34" charset="0"/>
              <a:buChar char="•"/>
            </a:pPr>
            <a:r>
              <a:rPr lang="en-US" dirty="0"/>
              <a:t>Results and Conclusion</a:t>
            </a:r>
          </a:p>
        </p:txBody>
      </p:sp>
    </p:spTree>
    <p:extLst>
      <p:ext uri="{BB962C8B-B14F-4D97-AF65-F5344CB8AC3E}">
        <p14:creationId xmlns:p14="http://schemas.microsoft.com/office/powerpoint/2010/main" val="4120893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0F9B-8B8D-4E3C-B88C-C446AEC6236C}"/>
              </a:ext>
            </a:extLst>
          </p:cNvPr>
          <p:cNvSpPr>
            <a:spLocks noGrp="1"/>
          </p:cNvSpPr>
          <p:nvPr>
            <p:ph type="title"/>
          </p:nvPr>
        </p:nvSpPr>
        <p:spPr/>
        <p:txBody>
          <a:bodyPr/>
          <a:lstStyle/>
          <a:p>
            <a:r>
              <a:rPr lang="en-US" dirty="0"/>
              <a:t>Screenshot of the model in training</a:t>
            </a:r>
          </a:p>
        </p:txBody>
      </p:sp>
      <p:pic>
        <p:nvPicPr>
          <p:cNvPr id="5" name="Picture 4">
            <a:extLst>
              <a:ext uri="{FF2B5EF4-FFF2-40B4-BE49-F238E27FC236}">
                <a16:creationId xmlns:a16="http://schemas.microsoft.com/office/drawing/2014/main" id="{FEF8C082-7F6D-4D2E-BE74-9404375BA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253" y="1455575"/>
            <a:ext cx="9355494" cy="5262465"/>
          </a:xfrm>
          <a:prstGeom prst="rect">
            <a:avLst/>
          </a:prstGeom>
        </p:spPr>
      </p:pic>
    </p:spTree>
    <p:extLst>
      <p:ext uri="{BB962C8B-B14F-4D97-AF65-F5344CB8AC3E}">
        <p14:creationId xmlns:p14="http://schemas.microsoft.com/office/powerpoint/2010/main" val="1149551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E68FD-AE3B-4FE0-998D-2B0EA74A45BD}"/>
              </a:ext>
            </a:extLst>
          </p:cNvPr>
          <p:cNvSpPr>
            <a:spLocks noGrp="1"/>
          </p:cNvSpPr>
          <p:nvPr>
            <p:ph type="title"/>
          </p:nvPr>
        </p:nvSpPr>
        <p:spPr/>
        <p:txBody>
          <a:bodyPr/>
          <a:lstStyle/>
          <a:p>
            <a:pPr algn="ctr"/>
            <a:r>
              <a:rPr lang="en-US" dirty="0"/>
              <a:t>2.3 Flowchart for using trained model to drive the car</a:t>
            </a:r>
          </a:p>
        </p:txBody>
      </p:sp>
      <p:graphicFrame>
        <p:nvGraphicFramePr>
          <p:cNvPr id="4" name="Diagram 3">
            <a:extLst>
              <a:ext uri="{FF2B5EF4-FFF2-40B4-BE49-F238E27FC236}">
                <a16:creationId xmlns:a16="http://schemas.microsoft.com/office/drawing/2014/main" id="{068B93C2-6895-40F5-B1E8-EA0F9D33D80B}"/>
              </a:ext>
            </a:extLst>
          </p:cNvPr>
          <p:cNvGraphicFramePr/>
          <p:nvPr>
            <p:extLst>
              <p:ext uri="{D42A27DB-BD31-4B8C-83A1-F6EECF244321}">
                <p14:modId xmlns:p14="http://schemas.microsoft.com/office/powerpoint/2010/main" val="479262412"/>
              </p:ext>
            </p:extLst>
          </p:nvPr>
        </p:nvGraphicFramePr>
        <p:xfrm>
          <a:off x="2290916" y="1828799"/>
          <a:ext cx="7610167" cy="4664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8840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4F1A3-69A1-4A56-8691-3F60DB7809FB}"/>
              </a:ext>
            </a:extLst>
          </p:cNvPr>
          <p:cNvSpPr>
            <a:spLocks noGrp="1"/>
          </p:cNvSpPr>
          <p:nvPr>
            <p:ph type="title"/>
          </p:nvPr>
        </p:nvSpPr>
        <p:spPr/>
        <p:txBody>
          <a:bodyPr/>
          <a:lstStyle/>
          <a:p>
            <a:r>
              <a:rPr lang="en-US" dirty="0"/>
              <a:t>Screenshot of car in action</a:t>
            </a:r>
          </a:p>
        </p:txBody>
      </p:sp>
      <p:pic>
        <p:nvPicPr>
          <p:cNvPr id="5" name="Content Placeholder 4">
            <a:extLst>
              <a:ext uri="{FF2B5EF4-FFF2-40B4-BE49-F238E27FC236}">
                <a16:creationId xmlns:a16="http://schemas.microsoft.com/office/drawing/2014/main" id="{CCB586E6-46C9-4639-880D-B2314A042D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8404" y="1523564"/>
            <a:ext cx="9055192" cy="5093545"/>
          </a:xfrm>
        </p:spPr>
      </p:pic>
    </p:spTree>
    <p:extLst>
      <p:ext uri="{BB962C8B-B14F-4D97-AF65-F5344CB8AC3E}">
        <p14:creationId xmlns:p14="http://schemas.microsoft.com/office/powerpoint/2010/main" val="3400805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812E-FA3E-4F34-863B-FFB42A55E170}"/>
              </a:ext>
            </a:extLst>
          </p:cNvPr>
          <p:cNvSpPr>
            <a:spLocks noGrp="1"/>
          </p:cNvSpPr>
          <p:nvPr>
            <p:ph type="title"/>
          </p:nvPr>
        </p:nvSpPr>
        <p:spPr/>
        <p:txBody>
          <a:bodyPr/>
          <a:lstStyle/>
          <a:p>
            <a:r>
              <a:rPr lang="en-US" dirty="0"/>
              <a:t>RESULTS AND CONCLUSIONS</a:t>
            </a:r>
          </a:p>
        </p:txBody>
      </p:sp>
      <p:sp>
        <p:nvSpPr>
          <p:cNvPr id="3" name="Content Placeholder 2">
            <a:extLst>
              <a:ext uri="{FF2B5EF4-FFF2-40B4-BE49-F238E27FC236}">
                <a16:creationId xmlns:a16="http://schemas.microsoft.com/office/drawing/2014/main" id="{AB521AE5-0F2C-4F83-B889-02FA8531C66D}"/>
              </a:ext>
            </a:extLst>
          </p:cNvPr>
          <p:cNvSpPr>
            <a:spLocks noGrp="1"/>
          </p:cNvSpPr>
          <p:nvPr>
            <p:ph idx="1"/>
          </p:nvPr>
        </p:nvSpPr>
        <p:spPr/>
        <p:txBody>
          <a:bodyPr/>
          <a:lstStyle/>
          <a:p>
            <a:pPr lvl="0"/>
            <a:r>
              <a:rPr lang="en-US" dirty="0"/>
              <a:t>In this project, a self-driving car based on IoT and RF is successfully built. This uses entirely open source software (OpenCV, TensorFlow, Python) and hardware (Arduino) technology. </a:t>
            </a:r>
          </a:p>
          <a:p>
            <a:pPr lvl="0"/>
            <a:r>
              <a:rPr lang="en-US" dirty="0"/>
              <a:t>By using open source technologies, cost of the system has been reduced. </a:t>
            </a:r>
          </a:p>
          <a:p>
            <a:pPr lvl="0"/>
            <a:r>
              <a:rPr lang="en-US" dirty="0"/>
              <a:t>Successfully used the CNN (Convolution Neural Network) for learning and controlling of car is done and virtual remote control by human is provided if necessary.</a:t>
            </a:r>
          </a:p>
          <a:p>
            <a:pPr lvl="0"/>
            <a:r>
              <a:rPr lang="en-US" dirty="0"/>
              <a:t>Single camera is used for both navigation and obstacle avoidance.</a:t>
            </a:r>
          </a:p>
        </p:txBody>
      </p:sp>
    </p:spTree>
    <p:extLst>
      <p:ext uri="{BB962C8B-B14F-4D97-AF65-F5344CB8AC3E}">
        <p14:creationId xmlns:p14="http://schemas.microsoft.com/office/powerpoint/2010/main" val="2824890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3786C-02C2-44C8-A7AF-301DD74E1BF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BEF520D-3293-4457-93E4-16E46FE506B6}"/>
              </a:ext>
            </a:extLst>
          </p:cNvPr>
          <p:cNvSpPr>
            <a:spLocks noGrp="1"/>
          </p:cNvSpPr>
          <p:nvPr>
            <p:ph idx="1"/>
          </p:nvPr>
        </p:nvSpPr>
        <p:spPr/>
        <p:txBody>
          <a:bodyPr>
            <a:normAutofit fontScale="92500" lnSpcReduction="10000"/>
          </a:bodyPr>
          <a:lstStyle/>
          <a:p>
            <a:r>
              <a:rPr lang="en-US" dirty="0"/>
              <a:t>An autonomous vehicle is a system capable of sensing its environment and navigate without the need of human action.</a:t>
            </a:r>
          </a:p>
          <a:p>
            <a:r>
              <a:rPr lang="en-US" dirty="0"/>
              <a:t>It includes various sensors like LIDAR, radar, camera inertial sensors and GPS.</a:t>
            </a:r>
          </a:p>
          <a:p>
            <a:r>
              <a:rPr lang="en-US" dirty="0"/>
              <a:t>The car will have to take logical decisions for the real life based on its map of the zone and the obstacles it detects, while following the fastest of the possible paths that will lead it to its desired destination.</a:t>
            </a:r>
          </a:p>
          <a:p>
            <a:r>
              <a:rPr lang="en-US" dirty="0"/>
              <a:t>Self-driving cars might become a cheaper and better, representing a shift on the way cities are planned.</a:t>
            </a:r>
          </a:p>
          <a:p>
            <a:r>
              <a:rPr lang="en-US" dirty="0"/>
              <a:t>In a smart city with most of its vehicles being connected and autonomous, trafﬁc optimization</a:t>
            </a:r>
          </a:p>
          <a:p>
            <a:endParaRPr lang="en-US" dirty="0"/>
          </a:p>
          <a:p>
            <a:endParaRPr lang="en-US" dirty="0"/>
          </a:p>
          <a:p>
            <a:endParaRPr lang="en-US" dirty="0"/>
          </a:p>
        </p:txBody>
      </p:sp>
    </p:spTree>
    <p:extLst>
      <p:ext uri="{BB962C8B-B14F-4D97-AF65-F5344CB8AC3E}">
        <p14:creationId xmlns:p14="http://schemas.microsoft.com/office/powerpoint/2010/main" val="320979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1513-00CE-43E5-86A5-608C7107F96A}"/>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E7A9D1B7-DB3E-4E83-880C-0884E1C318C9}"/>
              </a:ext>
            </a:extLst>
          </p:cNvPr>
          <p:cNvSpPr>
            <a:spLocks noGrp="1"/>
          </p:cNvSpPr>
          <p:nvPr>
            <p:ph idx="1"/>
          </p:nvPr>
        </p:nvSpPr>
        <p:spPr/>
        <p:txBody>
          <a:bodyPr/>
          <a:lstStyle/>
          <a:p>
            <a:pPr lvl="0"/>
            <a:r>
              <a:rPr lang="en-US" dirty="0"/>
              <a:t>To build a self-driving car based on IoT and RF using entirely open source software (OpenCV, TensorFlow, Python) and hardware (Arduino) technology. </a:t>
            </a:r>
          </a:p>
          <a:p>
            <a:pPr lvl="0"/>
            <a:r>
              <a:rPr lang="en-US" dirty="0"/>
              <a:t>To reduce the cost of system, use CNN (Convolution Neural Network) for learning and control and also provide virtual remote control of car by human if necessary. </a:t>
            </a:r>
          </a:p>
          <a:p>
            <a:pPr lvl="0"/>
            <a:r>
              <a:rPr lang="en-US" dirty="0"/>
              <a:t>To use a single camera as input for navigation and obstacle avoidance.</a:t>
            </a:r>
          </a:p>
        </p:txBody>
      </p:sp>
    </p:spTree>
    <p:extLst>
      <p:ext uri="{BB962C8B-B14F-4D97-AF65-F5344CB8AC3E}">
        <p14:creationId xmlns:p14="http://schemas.microsoft.com/office/powerpoint/2010/main" val="2574480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166A5-BF13-4E22-B3A1-A586D46D2B69}"/>
              </a:ext>
            </a:extLst>
          </p:cNvPr>
          <p:cNvSpPr>
            <a:spLocks noGrp="1"/>
          </p:cNvSpPr>
          <p:nvPr>
            <p:ph type="title"/>
          </p:nvPr>
        </p:nvSpPr>
        <p:spPr/>
        <p:txBody>
          <a:bodyPr/>
          <a:lstStyle/>
          <a:p>
            <a:r>
              <a:rPr lang="en-US" dirty="0"/>
              <a:t>THEORITICAL BACKGROUND</a:t>
            </a:r>
          </a:p>
        </p:txBody>
      </p:sp>
      <p:sp>
        <p:nvSpPr>
          <p:cNvPr id="3" name="Content Placeholder 2">
            <a:extLst>
              <a:ext uri="{FF2B5EF4-FFF2-40B4-BE49-F238E27FC236}">
                <a16:creationId xmlns:a16="http://schemas.microsoft.com/office/drawing/2014/main" id="{AF5CB935-1D23-4B98-9EA0-0BBA67737CCD}"/>
              </a:ext>
            </a:extLst>
          </p:cNvPr>
          <p:cNvSpPr>
            <a:spLocks noGrp="1"/>
          </p:cNvSpPr>
          <p:nvPr>
            <p:ph idx="1"/>
          </p:nvPr>
        </p:nvSpPr>
        <p:spPr>
          <a:xfrm>
            <a:off x="838200" y="1825625"/>
            <a:ext cx="10282084" cy="4351338"/>
          </a:xfrm>
        </p:spPr>
        <p:txBody>
          <a:bodyPr/>
          <a:lstStyle/>
          <a:p>
            <a:pPr marL="0" indent="0">
              <a:buNone/>
            </a:pPr>
            <a:r>
              <a:rPr lang="en-US" dirty="0"/>
              <a:t>Software Components</a:t>
            </a:r>
          </a:p>
          <a:p>
            <a:pPr marL="514350" indent="-514350">
              <a:buFont typeface="+mj-lt"/>
              <a:buAutoNum type="arabicPeriod"/>
            </a:pPr>
            <a:r>
              <a:rPr lang="en-US" dirty="0"/>
              <a:t>Python programming language</a:t>
            </a:r>
          </a:p>
          <a:p>
            <a:pPr marL="514350" indent="-514350">
              <a:buFont typeface="+mj-lt"/>
              <a:buAutoNum type="arabicPeriod"/>
            </a:pPr>
            <a:r>
              <a:rPr lang="en-US" dirty="0"/>
              <a:t>OpenCV</a:t>
            </a:r>
          </a:p>
          <a:p>
            <a:pPr marL="514350" indent="-514350">
              <a:buFont typeface="+mj-lt"/>
              <a:buAutoNum type="arabicPeriod"/>
            </a:pPr>
            <a:r>
              <a:rPr lang="en-US" dirty="0"/>
              <a:t>TensorFlow</a:t>
            </a:r>
          </a:p>
          <a:p>
            <a:pPr marL="514350" indent="-514350">
              <a:buFont typeface="+mj-lt"/>
              <a:buAutoNum type="arabicPeriod"/>
            </a:pPr>
            <a:r>
              <a:rPr lang="en-US" dirty="0"/>
              <a:t>NVIDIA CUDA</a:t>
            </a:r>
          </a:p>
          <a:p>
            <a:pPr marL="514350" indent="-514350">
              <a:buFont typeface="+mj-lt"/>
              <a:buAutoNum type="arabicPeriod"/>
            </a:pPr>
            <a:r>
              <a:rPr lang="en-US" dirty="0"/>
              <a:t>Convolution Neural Network(CNN)</a:t>
            </a:r>
          </a:p>
        </p:txBody>
      </p:sp>
    </p:spTree>
    <p:extLst>
      <p:ext uri="{BB962C8B-B14F-4D97-AF65-F5344CB8AC3E}">
        <p14:creationId xmlns:p14="http://schemas.microsoft.com/office/powerpoint/2010/main" val="2328613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CD8DB-4B46-4E1B-B4A0-E76A4E54B55D}"/>
              </a:ext>
            </a:extLst>
          </p:cNvPr>
          <p:cNvSpPr>
            <a:spLocks noGrp="1"/>
          </p:cNvSpPr>
          <p:nvPr>
            <p:ph type="title"/>
          </p:nvPr>
        </p:nvSpPr>
        <p:spPr/>
        <p:txBody>
          <a:bodyPr/>
          <a:lstStyle/>
          <a:p>
            <a:r>
              <a:rPr lang="en-US" dirty="0"/>
              <a:t>THEORITICAL BACKGROUND contd.</a:t>
            </a:r>
          </a:p>
        </p:txBody>
      </p:sp>
      <p:sp>
        <p:nvSpPr>
          <p:cNvPr id="3" name="Content Placeholder 2">
            <a:extLst>
              <a:ext uri="{FF2B5EF4-FFF2-40B4-BE49-F238E27FC236}">
                <a16:creationId xmlns:a16="http://schemas.microsoft.com/office/drawing/2014/main" id="{5E4E5E80-337A-4FD2-8867-85F02D0BAA9A}"/>
              </a:ext>
            </a:extLst>
          </p:cNvPr>
          <p:cNvSpPr>
            <a:spLocks noGrp="1"/>
          </p:cNvSpPr>
          <p:nvPr>
            <p:ph idx="1"/>
          </p:nvPr>
        </p:nvSpPr>
        <p:spPr/>
        <p:txBody>
          <a:bodyPr/>
          <a:lstStyle/>
          <a:p>
            <a:pPr marL="0" indent="0">
              <a:buNone/>
            </a:pPr>
            <a:r>
              <a:rPr lang="en-US" dirty="0"/>
              <a:t>Additional Software Functions</a:t>
            </a:r>
          </a:p>
          <a:p>
            <a:pPr marL="514350" indent="-514350">
              <a:buFont typeface="+mj-lt"/>
              <a:buAutoNum type="arabicPeriod"/>
            </a:pPr>
            <a:r>
              <a:rPr lang="en-US" dirty="0"/>
              <a:t>pySerial</a:t>
            </a:r>
          </a:p>
          <a:p>
            <a:pPr marL="514350" indent="-514350">
              <a:buFont typeface="+mj-lt"/>
              <a:buAutoNum type="arabicPeriod"/>
            </a:pPr>
            <a:r>
              <a:rPr lang="en-US" dirty="0"/>
              <a:t>NumPy</a:t>
            </a:r>
          </a:p>
          <a:p>
            <a:pPr marL="514350" indent="-514350">
              <a:buFont typeface="+mj-lt"/>
              <a:buAutoNum type="arabicPeriod"/>
            </a:pPr>
            <a:r>
              <a:rPr lang="en-US" dirty="0"/>
              <a:t>Houghline Transform</a:t>
            </a:r>
          </a:p>
          <a:p>
            <a:pPr marL="514350" indent="-514350">
              <a:buFont typeface="+mj-lt"/>
              <a:buAutoNum type="arabicPeriod"/>
            </a:pPr>
            <a:r>
              <a:rPr lang="en-US" dirty="0"/>
              <a:t>Canny Edge detection</a:t>
            </a:r>
          </a:p>
          <a:p>
            <a:pPr marL="514350" indent="-514350">
              <a:buFont typeface="+mj-lt"/>
              <a:buAutoNum type="arabicPeriod"/>
            </a:pPr>
            <a:r>
              <a:rPr lang="en-US" dirty="0"/>
              <a:t>Gaussian Blur</a:t>
            </a:r>
          </a:p>
          <a:p>
            <a:pPr marL="514350" indent="-514350">
              <a:buFont typeface="+mj-lt"/>
              <a:buAutoNum type="arabicPeriod"/>
            </a:pPr>
            <a:r>
              <a:rPr lang="en-US" dirty="0"/>
              <a:t>TensorFlow Object detection API</a:t>
            </a:r>
          </a:p>
          <a:p>
            <a:pPr marL="514350" indent="-514350">
              <a:buFont typeface="+mj-lt"/>
              <a:buAutoNum type="arabicPeriod"/>
            </a:pPr>
            <a:r>
              <a:rPr lang="en-US" dirty="0"/>
              <a:t>AlexNet CNN</a:t>
            </a:r>
          </a:p>
        </p:txBody>
      </p:sp>
    </p:spTree>
    <p:extLst>
      <p:ext uri="{BB962C8B-B14F-4D97-AF65-F5344CB8AC3E}">
        <p14:creationId xmlns:p14="http://schemas.microsoft.com/office/powerpoint/2010/main" val="2216833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CD8DB-4B46-4E1B-B4A0-E76A4E54B55D}"/>
              </a:ext>
            </a:extLst>
          </p:cNvPr>
          <p:cNvSpPr>
            <a:spLocks noGrp="1"/>
          </p:cNvSpPr>
          <p:nvPr>
            <p:ph type="title"/>
          </p:nvPr>
        </p:nvSpPr>
        <p:spPr/>
        <p:txBody>
          <a:bodyPr/>
          <a:lstStyle/>
          <a:p>
            <a:r>
              <a:rPr lang="en-US" dirty="0"/>
              <a:t>THEORITICAL BACKGROUND contd.</a:t>
            </a:r>
          </a:p>
        </p:txBody>
      </p:sp>
      <p:sp>
        <p:nvSpPr>
          <p:cNvPr id="3" name="Content Placeholder 2">
            <a:extLst>
              <a:ext uri="{FF2B5EF4-FFF2-40B4-BE49-F238E27FC236}">
                <a16:creationId xmlns:a16="http://schemas.microsoft.com/office/drawing/2014/main" id="{5E4E5E80-337A-4FD2-8867-85F02D0BAA9A}"/>
              </a:ext>
            </a:extLst>
          </p:cNvPr>
          <p:cNvSpPr>
            <a:spLocks noGrp="1"/>
          </p:cNvSpPr>
          <p:nvPr>
            <p:ph idx="1"/>
          </p:nvPr>
        </p:nvSpPr>
        <p:spPr/>
        <p:txBody>
          <a:bodyPr/>
          <a:lstStyle/>
          <a:p>
            <a:pPr marL="0" indent="0">
              <a:buNone/>
            </a:pPr>
            <a:r>
              <a:rPr lang="en-US" dirty="0"/>
              <a:t>Hardware Components</a:t>
            </a:r>
          </a:p>
          <a:p>
            <a:pPr marL="514350" indent="-514350">
              <a:buFont typeface="+mj-lt"/>
              <a:buAutoNum type="arabicPeriod"/>
            </a:pPr>
            <a:r>
              <a:rPr lang="en-US" dirty="0"/>
              <a:t>Arduino</a:t>
            </a:r>
          </a:p>
          <a:p>
            <a:pPr marL="514350" indent="-514350">
              <a:buFont typeface="+mj-lt"/>
              <a:buAutoNum type="arabicPeriod"/>
            </a:pPr>
            <a:r>
              <a:rPr lang="en-US" dirty="0"/>
              <a:t>NRF24L01</a:t>
            </a:r>
          </a:p>
          <a:p>
            <a:pPr marL="514350" indent="-514350">
              <a:buFont typeface="+mj-lt"/>
              <a:buAutoNum type="arabicPeriod"/>
            </a:pPr>
            <a:r>
              <a:rPr lang="en-US" dirty="0"/>
              <a:t>DC Motors</a:t>
            </a:r>
          </a:p>
          <a:p>
            <a:pPr marL="514350" indent="-514350">
              <a:buFont typeface="+mj-lt"/>
              <a:buAutoNum type="arabicPeriod"/>
            </a:pPr>
            <a:r>
              <a:rPr lang="en-US" dirty="0"/>
              <a:t>Relay Module</a:t>
            </a:r>
          </a:p>
          <a:p>
            <a:pPr marL="514350" indent="-514350">
              <a:buFont typeface="+mj-lt"/>
              <a:buAutoNum type="arabicPeriod"/>
            </a:pPr>
            <a:r>
              <a:rPr lang="en-US" dirty="0"/>
              <a:t>Server Computer</a:t>
            </a:r>
          </a:p>
          <a:p>
            <a:pPr marL="514350" indent="-514350">
              <a:buFont typeface="+mj-lt"/>
              <a:buAutoNum type="arabicPeriod"/>
            </a:pPr>
            <a:endParaRPr lang="en-US" dirty="0"/>
          </a:p>
        </p:txBody>
      </p:sp>
    </p:spTree>
    <p:extLst>
      <p:ext uri="{BB962C8B-B14F-4D97-AF65-F5344CB8AC3E}">
        <p14:creationId xmlns:p14="http://schemas.microsoft.com/office/powerpoint/2010/main" val="2263081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0E204-86C5-4128-9030-69CD13A95468}"/>
              </a:ext>
            </a:extLst>
          </p:cNvPr>
          <p:cNvSpPr>
            <a:spLocks noGrp="1"/>
          </p:cNvSpPr>
          <p:nvPr>
            <p:ph type="title"/>
          </p:nvPr>
        </p:nvSpPr>
        <p:spPr/>
        <p:txBody>
          <a:bodyPr/>
          <a:lstStyle/>
          <a:p>
            <a:r>
              <a:rPr lang="en-US" dirty="0"/>
              <a:t>PROPOSED WORK</a:t>
            </a:r>
          </a:p>
        </p:txBody>
      </p:sp>
      <p:sp>
        <p:nvSpPr>
          <p:cNvPr id="3" name="Content Placeholder 2">
            <a:extLst>
              <a:ext uri="{FF2B5EF4-FFF2-40B4-BE49-F238E27FC236}">
                <a16:creationId xmlns:a16="http://schemas.microsoft.com/office/drawing/2014/main" id="{FB245CCE-6789-43A3-9901-71282276FE06}"/>
              </a:ext>
            </a:extLst>
          </p:cNvPr>
          <p:cNvSpPr>
            <a:spLocks noGrp="1"/>
          </p:cNvSpPr>
          <p:nvPr>
            <p:ph idx="1"/>
          </p:nvPr>
        </p:nvSpPr>
        <p:spPr/>
        <p:txBody>
          <a:bodyPr/>
          <a:lstStyle/>
          <a:p>
            <a:pPr marL="0" indent="0">
              <a:buNone/>
            </a:pPr>
            <a:r>
              <a:rPr lang="en-US" dirty="0"/>
              <a:t>The work is carried out in two steps</a:t>
            </a:r>
          </a:p>
          <a:p>
            <a:pPr marL="0" indent="0">
              <a:buNone/>
            </a:pPr>
            <a:endParaRPr lang="en-US" dirty="0"/>
          </a:p>
          <a:p>
            <a:pPr marL="514350" indent="-514350">
              <a:buFont typeface="+mj-lt"/>
              <a:buAutoNum type="arabicPeriod"/>
            </a:pPr>
            <a:r>
              <a:rPr lang="en-US" sz="2400" dirty="0"/>
              <a:t>In the first part Houghline Transform is used to find the lanes and send steering commands accordingly</a:t>
            </a:r>
          </a:p>
          <a:p>
            <a:pPr marL="514350" indent="-514350">
              <a:buFont typeface="+mj-lt"/>
              <a:buAutoNum type="arabicPeriod"/>
            </a:pPr>
            <a:r>
              <a:rPr lang="en-US" sz="2400" dirty="0"/>
              <a:t>Second part discusses the use of a Convolution Neural Network (CNN) AlexNet to train a model and use it to make steering predictions.</a:t>
            </a:r>
          </a:p>
        </p:txBody>
      </p:sp>
    </p:spTree>
    <p:extLst>
      <p:ext uri="{BB962C8B-B14F-4D97-AF65-F5344CB8AC3E}">
        <p14:creationId xmlns:p14="http://schemas.microsoft.com/office/powerpoint/2010/main" val="1223198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A89F-C4EE-4322-86D6-B69CF8EFF8FC}"/>
              </a:ext>
            </a:extLst>
          </p:cNvPr>
          <p:cNvSpPr>
            <a:spLocks noGrp="1"/>
          </p:cNvSpPr>
          <p:nvPr>
            <p:ph type="title"/>
          </p:nvPr>
        </p:nvSpPr>
        <p:spPr/>
        <p:txBody>
          <a:bodyPr/>
          <a:lstStyle/>
          <a:p>
            <a:r>
              <a:rPr lang="en-US" dirty="0"/>
              <a:t>BLOCK DIAGRAM OF SETUP</a:t>
            </a:r>
          </a:p>
        </p:txBody>
      </p:sp>
      <p:pic>
        <p:nvPicPr>
          <p:cNvPr id="4" name="Picture 3">
            <a:extLst>
              <a:ext uri="{FF2B5EF4-FFF2-40B4-BE49-F238E27FC236}">
                <a16:creationId xmlns:a16="http://schemas.microsoft.com/office/drawing/2014/main" id="{79EC31B1-CF30-41CF-BB72-9ADBDBECBF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38986" y="1690688"/>
            <a:ext cx="7114028" cy="4668899"/>
          </a:xfrm>
          <a:prstGeom prst="rect">
            <a:avLst/>
          </a:prstGeom>
          <a:noFill/>
          <a:ln>
            <a:noFill/>
          </a:ln>
        </p:spPr>
      </p:pic>
    </p:spTree>
    <p:extLst>
      <p:ext uri="{BB962C8B-B14F-4D97-AF65-F5344CB8AC3E}">
        <p14:creationId xmlns:p14="http://schemas.microsoft.com/office/powerpoint/2010/main" val="1731463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753</Words>
  <Application>Microsoft Office PowerPoint</Application>
  <PresentationFormat>Widescreen</PresentationFormat>
  <Paragraphs>115</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PowerPoint Presentation</vt:lpstr>
      <vt:lpstr>CONTENTS</vt:lpstr>
      <vt:lpstr>INTRODUCTION</vt:lpstr>
      <vt:lpstr>OBJECTIVES</vt:lpstr>
      <vt:lpstr>THEORITICAL BACKGROUND</vt:lpstr>
      <vt:lpstr>THEORITICAL BACKGROUND contd.</vt:lpstr>
      <vt:lpstr>THEORITICAL BACKGROUND contd.</vt:lpstr>
      <vt:lpstr>PROPOSED WORK</vt:lpstr>
      <vt:lpstr>BLOCK DIAGRAM OF SETUP</vt:lpstr>
      <vt:lpstr>Part 1 Lane Detection and Steering</vt:lpstr>
      <vt:lpstr>1.1 Lane detection using Houghline Transform</vt:lpstr>
      <vt:lpstr>1.2 Send Drive Command to Arduino via Serial Interface</vt:lpstr>
      <vt:lpstr>Screenshot of Lane detection and sending drive command to Arduino</vt:lpstr>
      <vt:lpstr>1.3 Implementation of the TensorFlow Object Detection </vt:lpstr>
      <vt:lpstr>Screenshot of Object detection in action</vt:lpstr>
      <vt:lpstr>Part 2 Training a Neural Network to make driving predictions </vt:lpstr>
      <vt:lpstr>2.1 Algorithm for collecting the data</vt:lpstr>
      <vt:lpstr>Screenshot of acquired data and balancing it</vt:lpstr>
      <vt:lpstr>2.2 Training dataset using TensorFlow AlexNet on GPU</vt:lpstr>
      <vt:lpstr>Screenshot of the model in training</vt:lpstr>
      <vt:lpstr>2.3 Flowchart for using trained model to drive the car</vt:lpstr>
      <vt:lpstr>Screenshot of car in action</vt:lpstr>
      <vt:lpstr>RESULTS AND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Rutwik Patil</dc:creator>
  <cp:lastModifiedBy>Rutwik Patil</cp:lastModifiedBy>
  <cp:revision>72</cp:revision>
  <dcterms:created xsi:type="dcterms:W3CDTF">2019-05-27T17:15:23Z</dcterms:created>
  <dcterms:modified xsi:type="dcterms:W3CDTF">2019-05-28T07:12:42Z</dcterms:modified>
</cp:coreProperties>
</file>